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0"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Lst>
  <p:sldSz cy="5143500" cx="9144000"/>
  <p:notesSz cx="6858000" cy="9144000"/>
  <p:embeddedFontLst>
    <p:embeddedFont>
      <p:font typeface="Roboto"/>
      <p:regular r:id="rId29"/>
      <p:bold r:id="rId30"/>
      <p:italic r:id="rId31"/>
      <p:boldItalic r:id="rId32"/>
    </p:embeddedFont>
    <p:embeddedFont>
      <p:font typeface="Orbitron"/>
      <p:regular r:id="rId33"/>
      <p:bold r:id="rId34"/>
    </p:embeddedFont>
    <p:embeddedFont>
      <p:font typeface="Merriweather"/>
      <p:regular r:id="rId35"/>
      <p:bold r:id="rId36"/>
      <p:italic r:id="rId37"/>
      <p:boldItalic r:id="rId3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37798F74-B6C7-469E-83FE-5053D572F441}">
  <a:tblStyle styleId="{37798F74-B6C7-469E-83FE-5053D572F441}"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1.xml"/><Relationship Id="rId6" Type="http://schemas.openxmlformats.org/officeDocument/2006/relationships/notesMaster" Target="notesMasters/notesMaster1.xml"/><Relationship Id="rId29" Type="http://schemas.openxmlformats.org/officeDocument/2006/relationships/font" Target="fonts/Roboto-regular.fntdata"/><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font" Target="fonts/Roboto-italic.fntdata"/><Relationship Id="rId30" Type="http://schemas.openxmlformats.org/officeDocument/2006/relationships/font" Target="fonts/Roboto-bold.fntdata"/><Relationship Id="rId11" Type="http://schemas.openxmlformats.org/officeDocument/2006/relationships/slide" Target="slides/slide5.xml"/><Relationship Id="rId33" Type="http://schemas.openxmlformats.org/officeDocument/2006/relationships/font" Target="fonts/Orbitron-regular.fntdata"/><Relationship Id="rId10" Type="http://schemas.openxmlformats.org/officeDocument/2006/relationships/slide" Target="slides/slide4.xml"/><Relationship Id="rId32" Type="http://schemas.openxmlformats.org/officeDocument/2006/relationships/font" Target="fonts/Roboto-boldItalic.fntdata"/><Relationship Id="rId13" Type="http://schemas.openxmlformats.org/officeDocument/2006/relationships/slide" Target="slides/slide7.xml"/><Relationship Id="rId35" Type="http://schemas.openxmlformats.org/officeDocument/2006/relationships/font" Target="fonts/Merriweather-regular.fntdata"/><Relationship Id="rId12" Type="http://schemas.openxmlformats.org/officeDocument/2006/relationships/slide" Target="slides/slide6.xml"/><Relationship Id="rId34" Type="http://schemas.openxmlformats.org/officeDocument/2006/relationships/font" Target="fonts/Orbitron-bold.fntdata"/><Relationship Id="rId15" Type="http://schemas.openxmlformats.org/officeDocument/2006/relationships/slide" Target="slides/slide9.xml"/><Relationship Id="rId37" Type="http://schemas.openxmlformats.org/officeDocument/2006/relationships/font" Target="fonts/Merriweather-italic.fntdata"/><Relationship Id="rId14" Type="http://schemas.openxmlformats.org/officeDocument/2006/relationships/slide" Target="slides/slide8.xml"/><Relationship Id="rId36" Type="http://schemas.openxmlformats.org/officeDocument/2006/relationships/font" Target="fonts/Merriweather-bold.fntdata"/><Relationship Id="rId17" Type="http://schemas.openxmlformats.org/officeDocument/2006/relationships/slide" Target="slides/slide11.xml"/><Relationship Id="rId16" Type="http://schemas.openxmlformats.org/officeDocument/2006/relationships/slide" Target="slides/slide10.xml"/><Relationship Id="rId38" Type="http://schemas.openxmlformats.org/officeDocument/2006/relationships/font" Target="fonts/Merriweather-boldItalic.fntdata"/><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gccc44b664c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1" name="Google Shape;171;gccc44b664c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gccc44b664c_0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0" name="Google Shape;180;gccc44b664c_0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gc7d28339b7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9" name="Google Shape;189;gc7d28339b7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gcb87dfed0f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8" name="Google Shape;198;gcb87dfed0f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5" name="Shape 205"/>
        <p:cNvGrpSpPr/>
        <p:nvPr/>
      </p:nvGrpSpPr>
      <p:grpSpPr>
        <a:xfrm>
          <a:off x="0" y="0"/>
          <a:ext cx="0" cy="0"/>
          <a:chOff x="0" y="0"/>
          <a:chExt cx="0" cy="0"/>
        </a:xfrm>
      </p:grpSpPr>
      <p:sp>
        <p:nvSpPr>
          <p:cNvPr id="206" name="Google Shape;206;gaaccfa903f_0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7" name="Google Shape;207;gaaccfa903f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4" name="Shape 214"/>
        <p:cNvGrpSpPr/>
        <p:nvPr/>
      </p:nvGrpSpPr>
      <p:grpSpPr>
        <a:xfrm>
          <a:off x="0" y="0"/>
          <a:ext cx="0" cy="0"/>
          <a:chOff x="0" y="0"/>
          <a:chExt cx="0" cy="0"/>
        </a:xfrm>
      </p:grpSpPr>
      <p:sp>
        <p:nvSpPr>
          <p:cNvPr id="215" name="Google Shape;215;gaa694a1b8e_0_1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6" name="Google Shape;216;gaa694a1b8e_0_1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gaa694a1b8e_0_1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5" name="Google Shape;225;gaa694a1b8e_0_1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2" name="Shape 232"/>
        <p:cNvGrpSpPr/>
        <p:nvPr/>
      </p:nvGrpSpPr>
      <p:grpSpPr>
        <a:xfrm>
          <a:off x="0" y="0"/>
          <a:ext cx="0" cy="0"/>
          <a:chOff x="0" y="0"/>
          <a:chExt cx="0" cy="0"/>
        </a:xfrm>
      </p:grpSpPr>
      <p:sp>
        <p:nvSpPr>
          <p:cNvPr id="233" name="Google Shape;233;gaa694a1b8e_0_1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4" name="Google Shape;234;gaa694a1b8e_0_1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1" name="Shape 241"/>
        <p:cNvGrpSpPr/>
        <p:nvPr/>
      </p:nvGrpSpPr>
      <p:grpSpPr>
        <a:xfrm>
          <a:off x="0" y="0"/>
          <a:ext cx="0" cy="0"/>
          <a:chOff x="0" y="0"/>
          <a:chExt cx="0" cy="0"/>
        </a:xfrm>
      </p:grpSpPr>
      <p:sp>
        <p:nvSpPr>
          <p:cNvPr id="242" name="Google Shape;242;gaa694a1b8e_0_1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3" name="Google Shape;243;gaa694a1b8e_0_1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0" name="Shape 250"/>
        <p:cNvGrpSpPr/>
        <p:nvPr/>
      </p:nvGrpSpPr>
      <p:grpSpPr>
        <a:xfrm>
          <a:off x="0" y="0"/>
          <a:ext cx="0" cy="0"/>
          <a:chOff x="0" y="0"/>
          <a:chExt cx="0" cy="0"/>
        </a:xfrm>
      </p:grpSpPr>
      <p:sp>
        <p:nvSpPr>
          <p:cNvPr id="251" name="Google Shape;251;gaa694a1b8e_0_1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2" name="Google Shape;252;gaa694a1b8e_0_1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gb7cebe1b91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2" name="Google Shape;92;gb7cebe1b91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9" name="Shape 259"/>
        <p:cNvGrpSpPr/>
        <p:nvPr/>
      </p:nvGrpSpPr>
      <p:grpSpPr>
        <a:xfrm>
          <a:off x="0" y="0"/>
          <a:ext cx="0" cy="0"/>
          <a:chOff x="0" y="0"/>
          <a:chExt cx="0" cy="0"/>
        </a:xfrm>
      </p:grpSpPr>
      <p:sp>
        <p:nvSpPr>
          <p:cNvPr id="260" name="Google Shape;260;gaa694a1b8e_0_16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1" name="Google Shape;261;gaa694a1b8e_0_1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8" name="Shape 268"/>
        <p:cNvGrpSpPr/>
        <p:nvPr/>
      </p:nvGrpSpPr>
      <p:grpSpPr>
        <a:xfrm>
          <a:off x="0" y="0"/>
          <a:ext cx="0" cy="0"/>
          <a:chOff x="0" y="0"/>
          <a:chExt cx="0" cy="0"/>
        </a:xfrm>
      </p:grpSpPr>
      <p:sp>
        <p:nvSpPr>
          <p:cNvPr id="269" name="Google Shape;269;gb5c1699fb8_1_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0" name="Google Shape;270;gb5c1699fb8_1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8" name="Shape 278"/>
        <p:cNvGrpSpPr/>
        <p:nvPr/>
      </p:nvGrpSpPr>
      <p:grpSpPr>
        <a:xfrm>
          <a:off x="0" y="0"/>
          <a:ext cx="0" cy="0"/>
          <a:chOff x="0" y="0"/>
          <a:chExt cx="0" cy="0"/>
        </a:xfrm>
      </p:grpSpPr>
      <p:sp>
        <p:nvSpPr>
          <p:cNvPr id="279" name="Google Shape;279;gb5c1699fb8_1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0" name="Google Shape;280;gb5c1699fb8_1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gaa694a1b8e_0_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gaa694a1b8e_0_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gaa694a1b8e_0_19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8" name="Google Shape;108;gaa694a1b8e_0_19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gaa694a1b8e_0_18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1" name="Google Shape;121;gaa694a1b8e_0_18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gc8307823b4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4" name="Google Shape;134;gc8307823b4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gc7d28339b7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4" name="Google Shape;144;gc7d28339b7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gcb87dfed0f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3" name="Google Shape;153;gcb87dfed0f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gaa694a1b8e_0_1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2" name="Google Shape;162;gaa694a1b8e_0_1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a:off x="-125" y="0"/>
            <a:ext cx="9144250" cy="4398100"/>
          </a:xfrm>
          <a:custGeom>
            <a:rect b="b" l="l" r="r" t="t"/>
            <a:pathLst>
              <a:path extrusionOk="0" h="175924" w="365770">
                <a:moveTo>
                  <a:pt x="0" y="0"/>
                </a:moveTo>
                <a:lnTo>
                  <a:pt x="365770" y="0"/>
                </a:lnTo>
                <a:lnTo>
                  <a:pt x="365760" y="70914"/>
                </a:lnTo>
                <a:lnTo>
                  <a:pt x="0" y="175924"/>
                </a:lnTo>
                <a:close/>
              </a:path>
            </a:pathLst>
          </a:custGeom>
          <a:solidFill>
            <a:schemeClr val="dk1"/>
          </a:solidFill>
          <a:ln>
            <a:noFill/>
          </a:ln>
        </p:spPr>
      </p:sp>
      <p:sp>
        <p:nvSpPr>
          <p:cNvPr id="11" name="Google Shape;11;p2"/>
          <p:cNvSpPr txBox="1"/>
          <p:nvPr>
            <p:ph type="ctrTitle"/>
          </p:nvPr>
        </p:nvSpPr>
        <p:spPr>
          <a:xfrm>
            <a:off x="311700" y="539725"/>
            <a:ext cx="8520600" cy="1282500"/>
          </a:xfrm>
          <a:prstGeom prst="rect">
            <a:avLst/>
          </a:prstGeom>
        </p:spPr>
        <p:txBody>
          <a:bodyPr anchorCtr="0" anchor="t" bIns="91425" lIns="91425" spcFirstLastPara="1" rIns="91425" wrap="square" tIns="91425">
            <a:noAutofit/>
          </a:bodyPr>
          <a:lstStyle>
            <a:lvl1pPr lvl="0">
              <a:spcBef>
                <a:spcPts val="0"/>
              </a:spcBef>
              <a:spcAft>
                <a:spcPts val="0"/>
              </a:spcAft>
              <a:buSzPts val="3600"/>
              <a:buFont typeface="Orbitron"/>
              <a:buNone/>
              <a:defRPr sz="3600">
                <a:latin typeface="Orbitron"/>
                <a:ea typeface="Orbitron"/>
                <a:cs typeface="Orbitron"/>
                <a:sym typeface="Orbitron"/>
              </a:defRPr>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p:txBody>
      </p:sp>
      <p:sp>
        <p:nvSpPr>
          <p:cNvPr id="12" name="Google Shape;12;p2"/>
          <p:cNvSpPr txBox="1"/>
          <p:nvPr>
            <p:ph idx="1" type="subTitle"/>
          </p:nvPr>
        </p:nvSpPr>
        <p:spPr>
          <a:xfrm>
            <a:off x="311700" y="1878560"/>
            <a:ext cx="4242600" cy="7383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Clr>
                <a:schemeClr val="lt2"/>
              </a:buClr>
              <a:buSzPts val="1600"/>
              <a:buFont typeface="Orbitron"/>
              <a:buNone/>
              <a:defRPr sz="1600">
                <a:solidFill>
                  <a:schemeClr val="lt2"/>
                </a:solidFill>
                <a:latin typeface="Orbitron"/>
                <a:ea typeface="Orbitron"/>
                <a:cs typeface="Orbitron"/>
                <a:sym typeface="Orbitron"/>
              </a:defRPr>
            </a:lvl1pPr>
            <a:lvl2pPr lvl="1">
              <a:lnSpc>
                <a:spcPct val="100000"/>
              </a:lnSpc>
              <a:spcBef>
                <a:spcPts val="0"/>
              </a:spcBef>
              <a:spcAft>
                <a:spcPts val="0"/>
              </a:spcAft>
              <a:buClr>
                <a:schemeClr val="lt2"/>
              </a:buClr>
              <a:buSzPts val="1600"/>
              <a:buNone/>
              <a:defRPr sz="1600">
                <a:solidFill>
                  <a:schemeClr val="lt2"/>
                </a:solidFill>
              </a:defRPr>
            </a:lvl2pPr>
            <a:lvl3pPr lvl="2">
              <a:lnSpc>
                <a:spcPct val="100000"/>
              </a:lnSpc>
              <a:spcBef>
                <a:spcPts val="0"/>
              </a:spcBef>
              <a:spcAft>
                <a:spcPts val="0"/>
              </a:spcAft>
              <a:buClr>
                <a:schemeClr val="lt2"/>
              </a:buClr>
              <a:buSzPts val="1600"/>
              <a:buNone/>
              <a:defRPr sz="1600">
                <a:solidFill>
                  <a:schemeClr val="lt2"/>
                </a:solidFill>
              </a:defRPr>
            </a:lvl3pPr>
            <a:lvl4pPr lvl="3">
              <a:lnSpc>
                <a:spcPct val="100000"/>
              </a:lnSpc>
              <a:spcBef>
                <a:spcPts val="0"/>
              </a:spcBef>
              <a:spcAft>
                <a:spcPts val="0"/>
              </a:spcAft>
              <a:buClr>
                <a:schemeClr val="lt2"/>
              </a:buClr>
              <a:buSzPts val="1600"/>
              <a:buNone/>
              <a:defRPr sz="1600">
                <a:solidFill>
                  <a:schemeClr val="lt2"/>
                </a:solidFill>
              </a:defRPr>
            </a:lvl4pPr>
            <a:lvl5pPr lvl="4">
              <a:lnSpc>
                <a:spcPct val="100000"/>
              </a:lnSpc>
              <a:spcBef>
                <a:spcPts val="0"/>
              </a:spcBef>
              <a:spcAft>
                <a:spcPts val="0"/>
              </a:spcAft>
              <a:buClr>
                <a:schemeClr val="lt2"/>
              </a:buClr>
              <a:buSzPts val="1600"/>
              <a:buNone/>
              <a:defRPr sz="1600">
                <a:solidFill>
                  <a:schemeClr val="lt2"/>
                </a:solidFill>
              </a:defRPr>
            </a:lvl5pPr>
            <a:lvl6pPr lvl="5">
              <a:lnSpc>
                <a:spcPct val="100000"/>
              </a:lnSpc>
              <a:spcBef>
                <a:spcPts val="0"/>
              </a:spcBef>
              <a:spcAft>
                <a:spcPts val="0"/>
              </a:spcAft>
              <a:buClr>
                <a:schemeClr val="lt2"/>
              </a:buClr>
              <a:buSzPts val="1600"/>
              <a:buNone/>
              <a:defRPr sz="1600">
                <a:solidFill>
                  <a:schemeClr val="lt2"/>
                </a:solidFill>
              </a:defRPr>
            </a:lvl6pPr>
            <a:lvl7pPr lvl="6">
              <a:lnSpc>
                <a:spcPct val="100000"/>
              </a:lnSpc>
              <a:spcBef>
                <a:spcPts val="0"/>
              </a:spcBef>
              <a:spcAft>
                <a:spcPts val="0"/>
              </a:spcAft>
              <a:buClr>
                <a:schemeClr val="lt2"/>
              </a:buClr>
              <a:buSzPts val="1600"/>
              <a:buNone/>
              <a:defRPr sz="1600">
                <a:solidFill>
                  <a:schemeClr val="lt2"/>
                </a:solidFill>
              </a:defRPr>
            </a:lvl7pPr>
            <a:lvl8pPr lvl="7">
              <a:lnSpc>
                <a:spcPct val="100000"/>
              </a:lnSpc>
              <a:spcBef>
                <a:spcPts val="0"/>
              </a:spcBef>
              <a:spcAft>
                <a:spcPts val="0"/>
              </a:spcAft>
              <a:buClr>
                <a:schemeClr val="lt2"/>
              </a:buClr>
              <a:buSzPts val="1600"/>
              <a:buNone/>
              <a:defRPr sz="1600">
                <a:solidFill>
                  <a:schemeClr val="lt2"/>
                </a:solidFill>
              </a:defRPr>
            </a:lvl8pPr>
            <a:lvl9pPr lvl="8">
              <a:lnSpc>
                <a:spcPct val="100000"/>
              </a:lnSpc>
              <a:spcBef>
                <a:spcPts val="0"/>
              </a:spcBef>
              <a:spcAft>
                <a:spcPts val="0"/>
              </a:spcAft>
              <a:buClr>
                <a:schemeClr val="lt2"/>
              </a:buClr>
              <a:buSzPts val="1600"/>
              <a:buNone/>
              <a:defRPr sz="1600">
                <a:solidFill>
                  <a:schemeClr val="lt2"/>
                </a:solidFill>
              </a:defRPr>
            </a:lvl9pPr>
          </a:lstStyle>
          <a:p/>
        </p:txBody>
      </p:sp>
      <p:sp>
        <p:nvSpPr>
          <p:cNvPr id="13" name="Google Shape;13;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72" name="Shape 72"/>
        <p:cNvGrpSpPr/>
        <p:nvPr/>
      </p:nvGrpSpPr>
      <p:grpSpPr>
        <a:xfrm>
          <a:off x="0" y="0"/>
          <a:ext cx="0" cy="0"/>
          <a:chOff x="0" y="0"/>
          <a:chExt cx="0" cy="0"/>
        </a:xfrm>
      </p:grpSpPr>
      <p:sp>
        <p:nvSpPr>
          <p:cNvPr id="73" name="Google Shape;73;p11"/>
          <p:cNvSpPr/>
          <p:nvPr/>
        </p:nvSpPr>
        <p:spPr>
          <a:xfrm>
            <a:off x="0" y="4369000"/>
            <a:ext cx="9144000" cy="7743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11"/>
          <p:cNvSpPr txBox="1"/>
          <p:nvPr>
            <p:ph idx="1" type="body"/>
          </p:nvPr>
        </p:nvSpPr>
        <p:spPr>
          <a:xfrm>
            <a:off x="311700" y="4521400"/>
            <a:ext cx="7979400" cy="4605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Clr>
                <a:schemeClr val="lt1"/>
              </a:buClr>
              <a:buSzPts val="1300"/>
              <a:buFont typeface="Merriweather"/>
              <a:buNone/>
              <a:defRPr>
                <a:solidFill>
                  <a:schemeClr val="lt1"/>
                </a:solidFill>
                <a:latin typeface="Merriweather"/>
                <a:ea typeface="Merriweather"/>
                <a:cs typeface="Merriweather"/>
                <a:sym typeface="Merriweather"/>
              </a:defRPr>
            </a:lvl1pPr>
          </a:lstStyle>
          <a:p/>
        </p:txBody>
      </p:sp>
      <p:sp>
        <p:nvSpPr>
          <p:cNvPr id="75" name="Google Shape;75;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76" name="Shape 76"/>
        <p:cNvGrpSpPr/>
        <p:nvPr/>
      </p:nvGrpSpPr>
      <p:grpSpPr>
        <a:xfrm>
          <a:off x="0" y="0"/>
          <a:ext cx="0" cy="0"/>
          <a:chOff x="0" y="0"/>
          <a:chExt cx="0" cy="0"/>
        </a:xfrm>
      </p:grpSpPr>
      <p:sp>
        <p:nvSpPr>
          <p:cNvPr id="77" name="Google Shape;77;p12"/>
          <p:cNvSpPr txBox="1"/>
          <p:nvPr>
            <p:ph hasCustomPrompt="1" type="title"/>
          </p:nvPr>
        </p:nvSpPr>
        <p:spPr>
          <a:xfrm>
            <a:off x="311750" y="831175"/>
            <a:ext cx="5334900" cy="1244700"/>
          </a:xfrm>
          <a:prstGeom prst="rect">
            <a:avLst/>
          </a:prstGeom>
        </p:spPr>
        <p:txBody>
          <a:bodyPr anchorCtr="0" anchor="b" bIns="91425" lIns="91425" spcFirstLastPara="1" rIns="91425" wrap="square" tIns="91425">
            <a:noAutofit/>
          </a:bodyPr>
          <a:lstStyle>
            <a:lvl1pPr lvl="0">
              <a:spcBef>
                <a:spcPts val="0"/>
              </a:spcBef>
              <a:spcAft>
                <a:spcPts val="0"/>
              </a:spcAft>
              <a:buClr>
                <a:schemeClr val="lt1"/>
              </a:buClr>
              <a:buSzPts val="10000"/>
              <a:buNone/>
              <a:defRPr sz="10000">
                <a:solidFill>
                  <a:schemeClr val="lt1"/>
                </a:solidFill>
              </a:defRPr>
            </a:lvl1pPr>
            <a:lvl2pPr lvl="1">
              <a:spcBef>
                <a:spcPts val="0"/>
              </a:spcBef>
              <a:spcAft>
                <a:spcPts val="0"/>
              </a:spcAft>
              <a:buClr>
                <a:schemeClr val="lt1"/>
              </a:buClr>
              <a:buSzPts val="10000"/>
              <a:buNone/>
              <a:defRPr sz="10000">
                <a:solidFill>
                  <a:schemeClr val="lt1"/>
                </a:solidFill>
              </a:defRPr>
            </a:lvl2pPr>
            <a:lvl3pPr lvl="2">
              <a:spcBef>
                <a:spcPts val="0"/>
              </a:spcBef>
              <a:spcAft>
                <a:spcPts val="0"/>
              </a:spcAft>
              <a:buClr>
                <a:schemeClr val="lt1"/>
              </a:buClr>
              <a:buSzPts val="10000"/>
              <a:buNone/>
              <a:defRPr sz="10000">
                <a:solidFill>
                  <a:schemeClr val="lt1"/>
                </a:solidFill>
              </a:defRPr>
            </a:lvl3pPr>
            <a:lvl4pPr lvl="3">
              <a:spcBef>
                <a:spcPts val="0"/>
              </a:spcBef>
              <a:spcAft>
                <a:spcPts val="0"/>
              </a:spcAft>
              <a:buClr>
                <a:schemeClr val="lt1"/>
              </a:buClr>
              <a:buSzPts val="10000"/>
              <a:buNone/>
              <a:defRPr sz="10000">
                <a:solidFill>
                  <a:schemeClr val="lt1"/>
                </a:solidFill>
              </a:defRPr>
            </a:lvl4pPr>
            <a:lvl5pPr lvl="4">
              <a:spcBef>
                <a:spcPts val="0"/>
              </a:spcBef>
              <a:spcAft>
                <a:spcPts val="0"/>
              </a:spcAft>
              <a:buClr>
                <a:schemeClr val="lt1"/>
              </a:buClr>
              <a:buSzPts val="10000"/>
              <a:buNone/>
              <a:defRPr sz="10000">
                <a:solidFill>
                  <a:schemeClr val="lt1"/>
                </a:solidFill>
              </a:defRPr>
            </a:lvl5pPr>
            <a:lvl6pPr lvl="5">
              <a:spcBef>
                <a:spcPts val="0"/>
              </a:spcBef>
              <a:spcAft>
                <a:spcPts val="0"/>
              </a:spcAft>
              <a:buClr>
                <a:schemeClr val="lt1"/>
              </a:buClr>
              <a:buSzPts val="10000"/>
              <a:buNone/>
              <a:defRPr sz="10000">
                <a:solidFill>
                  <a:schemeClr val="lt1"/>
                </a:solidFill>
              </a:defRPr>
            </a:lvl6pPr>
            <a:lvl7pPr lvl="6">
              <a:spcBef>
                <a:spcPts val="0"/>
              </a:spcBef>
              <a:spcAft>
                <a:spcPts val="0"/>
              </a:spcAft>
              <a:buClr>
                <a:schemeClr val="lt1"/>
              </a:buClr>
              <a:buSzPts val="10000"/>
              <a:buNone/>
              <a:defRPr sz="10000">
                <a:solidFill>
                  <a:schemeClr val="lt1"/>
                </a:solidFill>
              </a:defRPr>
            </a:lvl7pPr>
            <a:lvl8pPr lvl="7">
              <a:spcBef>
                <a:spcPts val="0"/>
              </a:spcBef>
              <a:spcAft>
                <a:spcPts val="0"/>
              </a:spcAft>
              <a:buClr>
                <a:schemeClr val="lt1"/>
              </a:buClr>
              <a:buSzPts val="10000"/>
              <a:buNone/>
              <a:defRPr sz="10000">
                <a:solidFill>
                  <a:schemeClr val="lt1"/>
                </a:solidFill>
              </a:defRPr>
            </a:lvl8pPr>
            <a:lvl9pPr lvl="8">
              <a:spcBef>
                <a:spcPts val="0"/>
              </a:spcBef>
              <a:spcAft>
                <a:spcPts val="0"/>
              </a:spcAft>
              <a:buClr>
                <a:schemeClr val="lt1"/>
              </a:buClr>
              <a:buSzPts val="10000"/>
              <a:buNone/>
              <a:defRPr sz="10000">
                <a:solidFill>
                  <a:schemeClr val="lt1"/>
                </a:solidFill>
              </a:defRPr>
            </a:lvl9pPr>
          </a:lstStyle>
          <a:p>
            <a:r>
              <a:t>xx%</a:t>
            </a:r>
          </a:p>
        </p:txBody>
      </p:sp>
      <p:sp>
        <p:nvSpPr>
          <p:cNvPr id="78" name="Google Shape;78;p12"/>
          <p:cNvSpPr txBox="1"/>
          <p:nvPr>
            <p:ph idx="1" type="body"/>
          </p:nvPr>
        </p:nvSpPr>
        <p:spPr>
          <a:xfrm>
            <a:off x="311700" y="2121425"/>
            <a:ext cx="5334900" cy="9426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Clr>
                <a:schemeClr val="accent2"/>
              </a:buClr>
              <a:buSzPts val="1300"/>
              <a:buChar char="●"/>
              <a:defRPr>
                <a:solidFill>
                  <a:schemeClr val="accent2"/>
                </a:solidFill>
              </a:defRPr>
            </a:lvl1pPr>
            <a:lvl2pPr indent="-298450" lvl="1" marL="914400">
              <a:spcBef>
                <a:spcPts val="1600"/>
              </a:spcBef>
              <a:spcAft>
                <a:spcPts val="0"/>
              </a:spcAft>
              <a:buClr>
                <a:schemeClr val="accent2"/>
              </a:buClr>
              <a:buSzPts val="1100"/>
              <a:buChar char="○"/>
              <a:defRPr>
                <a:solidFill>
                  <a:schemeClr val="accent2"/>
                </a:solidFill>
              </a:defRPr>
            </a:lvl2pPr>
            <a:lvl3pPr indent="-298450" lvl="2" marL="1371600">
              <a:spcBef>
                <a:spcPts val="1600"/>
              </a:spcBef>
              <a:spcAft>
                <a:spcPts val="0"/>
              </a:spcAft>
              <a:buClr>
                <a:schemeClr val="accent2"/>
              </a:buClr>
              <a:buSzPts val="1100"/>
              <a:buChar char="■"/>
              <a:defRPr>
                <a:solidFill>
                  <a:schemeClr val="accent2"/>
                </a:solidFill>
              </a:defRPr>
            </a:lvl3pPr>
            <a:lvl4pPr indent="-298450" lvl="3" marL="1828800">
              <a:spcBef>
                <a:spcPts val="1600"/>
              </a:spcBef>
              <a:spcAft>
                <a:spcPts val="0"/>
              </a:spcAft>
              <a:buClr>
                <a:schemeClr val="accent2"/>
              </a:buClr>
              <a:buSzPts val="1100"/>
              <a:buChar char="●"/>
              <a:defRPr>
                <a:solidFill>
                  <a:schemeClr val="accent2"/>
                </a:solidFill>
              </a:defRPr>
            </a:lvl4pPr>
            <a:lvl5pPr indent="-298450" lvl="4" marL="2286000">
              <a:spcBef>
                <a:spcPts val="1600"/>
              </a:spcBef>
              <a:spcAft>
                <a:spcPts val="0"/>
              </a:spcAft>
              <a:buClr>
                <a:schemeClr val="accent2"/>
              </a:buClr>
              <a:buSzPts val="1100"/>
              <a:buChar char="○"/>
              <a:defRPr>
                <a:solidFill>
                  <a:schemeClr val="accent2"/>
                </a:solidFill>
              </a:defRPr>
            </a:lvl5pPr>
            <a:lvl6pPr indent="-298450" lvl="5" marL="2743200">
              <a:spcBef>
                <a:spcPts val="1600"/>
              </a:spcBef>
              <a:spcAft>
                <a:spcPts val="0"/>
              </a:spcAft>
              <a:buClr>
                <a:schemeClr val="accent2"/>
              </a:buClr>
              <a:buSzPts val="1100"/>
              <a:buChar char="■"/>
              <a:defRPr>
                <a:solidFill>
                  <a:schemeClr val="accent2"/>
                </a:solidFill>
              </a:defRPr>
            </a:lvl6pPr>
            <a:lvl7pPr indent="-298450" lvl="6" marL="3200400">
              <a:spcBef>
                <a:spcPts val="1600"/>
              </a:spcBef>
              <a:spcAft>
                <a:spcPts val="0"/>
              </a:spcAft>
              <a:buClr>
                <a:schemeClr val="accent2"/>
              </a:buClr>
              <a:buSzPts val="1100"/>
              <a:buChar char="●"/>
              <a:defRPr>
                <a:solidFill>
                  <a:schemeClr val="accent2"/>
                </a:solidFill>
              </a:defRPr>
            </a:lvl7pPr>
            <a:lvl8pPr indent="-298450" lvl="7" marL="3657600">
              <a:spcBef>
                <a:spcPts val="1600"/>
              </a:spcBef>
              <a:spcAft>
                <a:spcPts val="0"/>
              </a:spcAft>
              <a:buClr>
                <a:schemeClr val="accent2"/>
              </a:buClr>
              <a:buSzPts val="1100"/>
              <a:buChar char="○"/>
              <a:defRPr>
                <a:solidFill>
                  <a:schemeClr val="accent2"/>
                </a:solidFill>
              </a:defRPr>
            </a:lvl8pPr>
            <a:lvl9pPr indent="-298450" lvl="8" marL="4114800">
              <a:spcBef>
                <a:spcPts val="1600"/>
              </a:spcBef>
              <a:spcAft>
                <a:spcPts val="1600"/>
              </a:spcAft>
              <a:buClr>
                <a:schemeClr val="accent2"/>
              </a:buClr>
              <a:buSzPts val="1100"/>
              <a:buChar char="■"/>
              <a:defRPr>
                <a:solidFill>
                  <a:schemeClr val="accent2"/>
                </a:solidFill>
              </a:defRPr>
            </a:lvl9pPr>
          </a:lstStyle>
          <a:p/>
        </p:txBody>
      </p:sp>
      <p:sp>
        <p:nvSpPr>
          <p:cNvPr id="79" name="Google Shape;7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80" name="Shape 80"/>
        <p:cNvGrpSpPr/>
        <p:nvPr/>
      </p:nvGrpSpPr>
      <p:grpSpPr>
        <a:xfrm>
          <a:off x="0" y="0"/>
          <a:ext cx="0" cy="0"/>
          <a:chOff x="0" y="0"/>
          <a:chExt cx="0" cy="0"/>
        </a:xfrm>
      </p:grpSpPr>
      <p:sp>
        <p:nvSpPr>
          <p:cNvPr id="81" name="Google Shape;81;p1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4" name="Shape 14"/>
        <p:cNvGrpSpPr/>
        <p:nvPr/>
      </p:nvGrpSpPr>
      <p:grpSpPr>
        <a:xfrm>
          <a:off x="0" y="0"/>
          <a:ext cx="0" cy="0"/>
          <a:chOff x="0" y="0"/>
          <a:chExt cx="0" cy="0"/>
        </a:xfrm>
      </p:grpSpPr>
      <p:sp>
        <p:nvSpPr>
          <p:cNvPr id="15" name="Google Shape;15;p3"/>
          <p:cNvSpPr/>
          <p:nvPr/>
        </p:nvSpPr>
        <p:spPr>
          <a:xfrm>
            <a:off x="-267825" y="-1191976"/>
            <a:ext cx="9565800" cy="4398100"/>
          </a:xfrm>
          <a:custGeom>
            <a:rect b="b" l="l" r="r" t="t"/>
            <a:pathLst>
              <a:path extrusionOk="0" h="175924" w="365770">
                <a:moveTo>
                  <a:pt x="0" y="0"/>
                </a:moveTo>
                <a:lnTo>
                  <a:pt x="365770" y="0"/>
                </a:lnTo>
                <a:lnTo>
                  <a:pt x="365760" y="70914"/>
                </a:lnTo>
                <a:lnTo>
                  <a:pt x="0" y="175924"/>
                </a:lnTo>
                <a:close/>
              </a:path>
            </a:pathLst>
          </a:custGeom>
          <a:solidFill>
            <a:schemeClr val="lt1"/>
          </a:solidFill>
          <a:ln>
            <a:noFill/>
          </a:ln>
        </p:spPr>
      </p:sp>
      <p:sp>
        <p:nvSpPr>
          <p:cNvPr id="16" name="Google Shape;16;p3"/>
          <p:cNvSpPr/>
          <p:nvPr/>
        </p:nvSpPr>
        <p:spPr>
          <a:xfrm>
            <a:off x="-267825" y="-1240075"/>
            <a:ext cx="9565800" cy="4398100"/>
          </a:xfrm>
          <a:custGeom>
            <a:rect b="b" l="l" r="r" t="t"/>
            <a:pathLst>
              <a:path extrusionOk="0" h="175924" w="365770">
                <a:moveTo>
                  <a:pt x="0" y="0"/>
                </a:moveTo>
                <a:lnTo>
                  <a:pt x="365770" y="0"/>
                </a:lnTo>
                <a:lnTo>
                  <a:pt x="365760" y="70914"/>
                </a:lnTo>
                <a:lnTo>
                  <a:pt x="0" y="175924"/>
                </a:lnTo>
                <a:close/>
              </a:path>
            </a:pathLst>
          </a:custGeom>
          <a:solidFill>
            <a:schemeClr val="accent3"/>
          </a:solidFill>
          <a:ln>
            <a:noFill/>
          </a:ln>
        </p:spPr>
      </p:sp>
      <p:sp>
        <p:nvSpPr>
          <p:cNvPr id="17" name="Google Shape;17;p3"/>
          <p:cNvSpPr txBox="1"/>
          <p:nvPr>
            <p:ph type="title"/>
          </p:nvPr>
        </p:nvSpPr>
        <p:spPr>
          <a:xfrm>
            <a:off x="311700" y="539725"/>
            <a:ext cx="8520600" cy="1282500"/>
          </a:xfrm>
          <a:prstGeom prst="rect">
            <a:avLst/>
          </a:prstGeom>
        </p:spPr>
        <p:txBody>
          <a:bodyPr anchorCtr="0" anchor="t" bIns="91425" lIns="91425" spcFirstLastPara="1" rIns="91425" wrap="square" tIns="91425">
            <a:noAutofit/>
          </a:bodyPr>
          <a:lstStyle>
            <a:lvl1pPr lvl="0">
              <a:spcBef>
                <a:spcPts val="0"/>
              </a:spcBef>
              <a:spcAft>
                <a:spcPts val="0"/>
              </a:spcAft>
              <a:buSzPts val="3600"/>
              <a:buFont typeface="Orbitron"/>
              <a:buNone/>
              <a:defRPr sz="3600">
                <a:latin typeface="Orbitron"/>
                <a:ea typeface="Orbitron"/>
                <a:cs typeface="Orbitron"/>
                <a:sym typeface="Orbitron"/>
              </a:defRPr>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p:txBody>
      </p:sp>
      <p:sp>
        <p:nvSpPr>
          <p:cNvPr id="18" name="Google Shape;18;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9" name="Shape 19"/>
        <p:cNvGrpSpPr/>
        <p:nvPr/>
      </p:nvGrpSpPr>
      <p:grpSpPr>
        <a:xfrm>
          <a:off x="0" y="0"/>
          <a:ext cx="0" cy="0"/>
          <a:chOff x="0" y="0"/>
          <a:chExt cx="0" cy="0"/>
        </a:xfrm>
      </p:grpSpPr>
      <p:sp>
        <p:nvSpPr>
          <p:cNvPr id="20" name="Google Shape;20;p4"/>
          <p:cNvSpPr/>
          <p:nvPr/>
        </p:nvSpPr>
        <p:spPr>
          <a:xfrm>
            <a:off x="4537275" y="2253525"/>
            <a:ext cx="4381200" cy="2742900"/>
          </a:xfrm>
          <a:prstGeom prst="snip1Rect">
            <a:avLst>
              <a:gd fmla="val 12094" name="adj"/>
            </a:avLst>
          </a:prstGeom>
          <a:solidFill>
            <a:schemeClr val="accent3"/>
          </a:solidFill>
          <a:ln cap="flat" cmpd="sng" w="952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4"/>
          <p:cNvSpPr/>
          <p:nvPr/>
        </p:nvSpPr>
        <p:spPr>
          <a:xfrm>
            <a:off x="4537275" y="141550"/>
            <a:ext cx="4381200" cy="1867800"/>
          </a:xfrm>
          <a:prstGeom prst="snip1Rect">
            <a:avLst>
              <a:gd fmla="val 13904" name="adj"/>
            </a:avLst>
          </a:prstGeom>
          <a:solidFill>
            <a:schemeClr val="accent6"/>
          </a:solidFill>
          <a:ln cap="flat" cmpd="sng" w="28575">
            <a:solidFill>
              <a:schemeClr val="dk1"/>
            </a:solidFill>
            <a:prstDash val="dashDot"/>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4"/>
          <p:cNvSpPr/>
          <p:nvPr/>
        </p:nvSpPr>
        <p:spPr>
          <a:xfrm>
            <a:off x="0" y="0"/>
            <a:ext cx="4314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4"/>
          <p:cNvSpPr/>
          <p:nvPr/>
        </p:nvSpPr>
        <p:spPr>
          <a:xfrm>
            <a:off x="-125" y="0"/>
            <a:ext cx="4316900" cy="4395600"/>
          </a:xfrm>
          <a:custGeom>
            <a:rect b="b" l="l" r="r" t="t"/>
            <a:pathLst>
              <a:path extrusionOk="0" h="175824" w="172676">
                <a:moveTo>
                  <a:pt x="0" y="6"/>
                </a:moveTo>
                <a:lnTo>
                  <a:pt x="172676" y="0"/>
                </a:lnTo>
                <a:lnTo>
                  <a:pt x="172562" y="126442"/>
                </a:lnTo>
                <a:lnTo>
                  <a:pt x="0" y="175824"/>
                </a:lnTo>
                <a:close/>
              </a:path>
            </a:pathLst>
          </a:custGeom>
          <a:solidFill>
            <a:schemeClr val="dk1"/>
          </a:solidFill>
          <a:ln>
            <a:noFill/>
          </a:ln>
        </p:spPr>
      </p:sp>
      <p:sp>
        <p:nvSpPr>
          <p:cNvPr id="24" name="Google Shape;24;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pic>
        <p:nvPicPr>
          <p:cNvPr id="25" name="Google Shape;25;p4"/>
          <p:cNvPicPr preferRelativeResize="0"/>
          <p:nvPr/>
        </p:nvPicPr>
        <p:blipFill>
          <a:blip r:embed="rId2">
            <a:alphaModFix amt="38000"/>
          </a:blip>
          <a:stretch>
            <a:fillRect/>
          </a:stretch>
        </p:blipFill>
        <p:spPr>
          <a:xfrm>
            <a:off x="-7925" y="0"/>
            <a:ext cx="7299548" cy="6237424"/>
          </a:xfrm>
          <a:prstGeom prst="rect">
            <a:avLst/>
          </a:prstGeom>
          <a:noFill/>
          <a:ln>
            <a:noFill/>
          </a:ln>
        </p:spPr>
      </p:pic>
      <p:sp>
        <p:nvSpPr>
          <p:cNvPr id="26" name="Google Shape;26;p4"/>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lvl1pPr indent="-311150" lvl="0" marL="457200" rtl="0">
              <a:spcBef>
                <a:spcPts val="0"/>
              </a:spcBef>
              <a:spcAft>
                <a:spcPts val="0"/>
              </a:spcAft>
              <a:buClr>
                <a:schemeClr val="accent5"/>
              </a:buClr>
              <a:buSzPts val="1300"/>
              <a:buChar char="●"/>
              <a:defRPr>
                <a:solidFill>
                  <a:schemeClr val="accent5"/>
                </a:solidFill>
              </a:defRPr>
            </a:lvl1pPr>
            <a:lvl2pPr indent="-298450" lvl="1" marL="914400" rtl="0">
              <a:spcBef>
                <a:spcPts val="1600"/>
              </a:spcBef>
              <a:spcAft>
                <a:spcPts val="0"/>
              </a:spcAft>
              <a:buClr>
                <a:schemeClr val="accent5"/>
              </a:buClr>
              <a:buSzPts val="1100"/>
              <a:buChar char="○"/>
              <a:defRPr>
                <a:solidFill>
                  <a:schemeClr val="accent5"/>
                </a:solidFill>
              </a:defRPr>
            </a:lvl2pPr>
            <a:lvl3pPr indent="-298450" lvl="2" marL="1371600" rtl="0">
              <a:spcBef>
                <a:spcPts val="1600"/>
              </a:spcBef>
              <a:spcAft>
                <a:spcPts val="0"/>
              </a:spcAft>
              <a:buClr>
                <a:schemeClr val="accent5"/>
              </a:buClr>
              <a:buSzPts val="1100"/>
              <a:buChar char="■"/>
              <a:defRPr>
                <a:solidFill>
                  <a:schemeClr val="accent5"/>
                </a:solidFill>
              </a:defRPr>
            </a:lvl3pPr>
            <a:lvl4pPr indent="-298450" lvl="3" marL="1828800" rtl="0">
              <a:spcBef>
                <a:spcPts val="1600"/>
              </a:spcBef>
              <a:spcAft>
                <a:spcPts val="0"/>
              </a:spcAft>
              <a:buClr>
                <a:schemeClr val="accent5"/>
              </a:buClr>
              <a:buSzPts val="1100"/>
              <a:buChar char="●"/>
              <a:defRPr>
                <a:solidFill>
                  <a:schemeClr val="accent5"/>
                </a:solidFill>
              </a:defRPr>
            </a:lvl4pPr>
            <a:lvl5pPr indent="-298450" lvl="4" marL="2286000" rtl="0">
              <a:spcBef>
                <a:spcPts val="1600"/>
              </a:spcBef>
              <a:spcAft>
                <a:spcPts val="0"/>
              </a:spcAft>
              <a:buClr>
                <a:schemeClr val="accent5"/>
              </a:buClr>
              <a:buSzPts val="1100"/>
              <a:buChar char="○"/>
              <a:defRPr>
                <a:solidFill>
                  <a:schemeClr val="accent5"/>
                </a:solidFill>
              </a:defRPr>
            </a:lvl5pPr>
            <a:lvl6pPr indent="-298450" lvl="5" marL="2743200" rtl="0">
              <a:spcBef>
                <a:spcPts val="1600"/>
              </a:spcBef>
              <a:spcAft>
                <a:spcPts val="0"/>
              </a:spcAft>
              <a:buClr>
                <a:schemeClr val="accent5"/>
              </a:buClr>
              <a:buSzPts val="1100"/>
              <a:buChar char="■"/>
              <a:defRPr>
                <a:solidFill>
                  <a:schemeClr val="accent5"/>
                </a:solidFill>
              </a:defRPr>
            </a:lvl6pPr>
            <a:lvl7pPr indent="-298450" lvl="6" marL="3200400" rtl="0">
              <a:spcBef>
                <a:spcPts val="1600"/>
              </a:spcBef>
              <a:spcAft>
                <a:spcPts val="0"/>
              </a:spcAft>
              <a:buClr>
                <a:schemeClr val="accent5"/>
              </a:buClr>
              <a:buSzPts val="1100"/>
              <a:buChar char="●"/>
              <a:defRPr>
                <a:solidFill>
                  <a:schemeClr val="accent5"/>
                </a:solidFill>
              </a:defRPr>
            </a:lvl7pPr>
            <a:lvl8pPr indent="-298450" lvl="7" marL="3657600" rtl="0">
              <a:spcBef>
                <a:spcPts val="1600"/>
              </a:spcBef>
              <a:spcAft>
                <a:spcPts val="0"/>
              </a:spcAft>
              <a:buClr>
                <a:schemeClr val="accent5"/>
              </a:buClr>
              <a:buSzPts val="1100"/>
              <a:buChar char="○"/>
              <a:defRPr>
                <a:solidFill>
                  <a:schemeClr val="accent5"/>
                </a:solidFill>
              </a:defRPr>
            </a:lvl8pPr>
            <a:lvl9pPr indent="-298450" lvl="8" marL="4114800" rtl="0">
              <a:spcBef>
                <a:spcPts val="1600"/>
              </a:spcBef>
              <a:spcAft>
                <a:spcPts val="1600"/>
              </a:spcAft>
              <a:buClr>
                <a:schemeClr val="accent5"/>
              </a:buClr>
              <a:buSzPts val="1100"/>
              <a:buChar char="■"/>
              <a:defRPr>
                <a:solidFill>
                  <a:schemeClr val="accent5"/>
                </a:solidFill>
              </a:defRPr>
            </a:lvl9pPr>
          </a:lstStyle>
          <a:p/>
        </p:txBody>
      </p:sp>
      <p:sp>
        <p:nvSpPr>
          <p:cNvPr id="27" name="Google Shape;27;p4"/>
          <p:cNvSpPr/>
          <p:nvPr/>
        </p:nvSpPr>
        <p:spPr>
          <a:xfrm>
            <a:off x="251125" y="1654950"/>
            <a:ext cx="3767100" cy="1896900"/>
          </a:xfrm>
          <a:prstGeom prst="snip1Rect">
            <a:avLst>
              <a:gd fmla="val 13904" name="adj"/>
            </a:avLst>
          </a:prstGeom>
          <a:solidFill>
            <a:schemeClr val="accent3"/>
          </a:solidFill>
          <a:ln cap="flat" cmpd="sng" w="76200">
            <a:solidFill>
              <a:schemeClr val="lt1"/>
            </a:solidFill>
            <a:prstDash val="lgDash"/>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4"/>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lvl1pPr indent="-311150" lvl="0" marL="457200" rtl="0">
              <a:spcBef>
                <a:spcPts val="0"/>
              </a:spcBef>
              <a:spcAft>
                <a:spcPts val="0"/>
              </a:spcAft>
              <a:buClr>
                <a:schemeClr val="accent5"/>
              </a:buClr>
              <a:buSzPts val="1300"/>
              <a:buChar char="●"/>
              <a:defRPr>
                <a:solidFill>
                  <a:schemeClr val="accent5"/>
                </a:solidFill>
              </a:defRPr>
            </a:lvl1pPr>
            <a:lvl2pPr indent="-298450" lvl="1" marL="914400" rtl="0">
              <a:spcBef>
                <a:spcPts val="1600"/>
              </a:spcBef>
              <a:spcAft>
                <a:spcPts val="0"/>
              </a:spcAft>
              <a:buClr>
                <a:schemeClr val="accent5"/>
              </a:buClr>
              <a:buSzPts val="1100"/>
              <a:buChar char="○"/>
              <a:defRPr>
                <a:solidFill>
                  <a:schemeClr val="accent5"/>
                </a:solidFill>
              </a:defRPr>
            </a:lvl2pPr>
            <a:lvl3pPr indent="-298450" lvl="2" marL="1371600" rtl="0">
              <a:spcBef>
                <a:spcPts val="1600"/>
              </a:spcBef>
              <a:spcAft>
                <a:spcPts val="0"/>
              </a:spcAft>
              <a:buClr>
                <a:schemeClr val="accent5"/>
              </a:buClr>
              <a:buSzPts val="1100"/>
              <a:buChar char="■"/>
              <a:defRPr>
                <a:solidFill>
                  <a:schemeClr val="accent5"/>
                </a:solidFill>
              </a:defRPr>
            </a:lvl3pPr>
            <a:lvl4pPr indent="-298450" lvl="3" marL="1828800" rtl="0">
              <a:spcBef>
                <a:spcPts val="1600"/>
              </a:spcBef>
              <a:spcAft>
                <a:spcPts val="0"/>
              </a:spcAft>
              <a:buClr>
                <a:schemeClr val="accent5"/>
              </a:buClr>
              <a:buSzPts val="1100"/>
              <a:buChar char="●"/>
              <a:defRPr>
                <a:solidFill>
                  <a:schemeClr val="accent5"/>
                </a:solidFill>
              </a:defRPr>
            </a:lvl4pPr>
            <a:lvl5pPr indent="-298450" lvl="4" marL="2286000" rtl="0">
              <a:spcBef>
                <a:spcPts val="1600"/>
              </a:spcBef>
              <a:spcAft>
                <a:spcPts val="0"/>
              </a:spcAft>
              <a:buClr>
                <a:schemeClr val="accent5"/>
              </a:buClr>
              <a:buSzPts val="1100"/>
              <a:buChar char="○"/>
              <a:defRPr>
                <a:solidFill>
                  <a:schemeClr val="accent5"/>
                </a:solidFill>
              </a:defRPr>
            </a:lvl5pPr>
            <a:lvl6pPr indent="-298450" lvl="5" marL="2743200" rtl="0">
              <a:spcBef>
                <a:spcPts val="1600"/>
              </a:spcBef>
              <a:spcAft>
                <a:spcPts val="0"/>
              </a:spcAft>
              <a:buClr>
                <a:schemeClr val="accent5"/>
              </a:buClr>
              <a:buSzPts val="1100"/>
              <a:buChar char="■"/>
              <a:defRPr>
                <a:solidFill>
                  <a:schemeClr val="accent5"/>
                </a:solidFill>
              </a:defRPr>
            </a:lvl6pPr>
            <a:lvl7pPr indent="-298450" lvl="6" marL="3200400" rtl="0">
              <a:spcBef>
                <a:spcPts val="1600"/>
              </a:spcBef>
              <a:spcAft>
                <a:spcPts val="0"/>
              </a:spcAft>
              <a:buClr>
                <a:schemeClr val="accent5"/>
              </a:buClr>
              <a:buSzPts val="1100"/>
              <a:buChar char="●"/>
              <a:defRPr>
                <a:solidFill>
                  <a:schemeClr val="accent5"/>
                </a:solidFill>
              </a:defRPr>
            </a:lvl7pPr>
            <a:lvl8pPr indent="-298450" lvl="7" marL="3657600" rtl="0">
              <a:spcBef>
                <a:spcPts val="1600"/>
              </a:spcBef>
              <a:spcAft>
                <a:spcPts val="0"/>
              </a:spcAft>
              <a:buClr>
                <a:schemeClr val="accent5"/>
              </a:buClr>
              <a:buSzPts val="1100"/>
              <a:buChar char="○"/>
              <a:defRPr>
                <a:solidFill>
                  <a:schemeClr val="accent5"/>
                </a:solidFill>
              </a:defRPr>
            </a:lvl8pPr>
            <a:lvl9pPr indent="-298450" lvl="8" marL="4114800" rtl="0">
              <a:spcBef>
                <a:spcPts val="1600"/>
              </a:spcBef>
              <a:spcAft>
                <a:spcPts val="1600"/>
              </a:spcAft>
              <a:buClr>
                <a:schemeClr val="accent5"/>
              </a:buClr>
              <a:buSzPts val="1100"/>
              <a:buChar char="■"/>
              <a:defRPr>
                <a:solidFill>
                  <a:schemeClr val="accent5"/>
                </a:solidFill>
              </a:defRPr>
            </a:lvl9pPr>
          </a:lstStyle>
          <a:p/>
        </p:txBody>
      </p:sp>
      <p:sp>
        <p:nvSpPr>
          <p:cNvPr id="29" name="Google Shape;29;p4"/>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lvl1pPr lvl="0">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p:txBody>
      </p:sp>
      <p:sp>
        <p:nvSpPr>
          <p:cNvPr id="30" name="Google Shape;30;p4"/>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Clr>
                <a:schemeClr val="accent5"/>
              </a:buClr>
              <a:buSzPts val="1300"/>
              <a:buChar char="●"/>
              <a:defRPr>
                <a:solidFill>
                  <a:schemeClr val="accent5"/>
                </a:solidFill>
              </a:defRPr>
            </a:lvl1pPr>
            <a:lvl2pPr indent="-298450" lvl="1" marL="914400">
              <a:spcBef>
                <a:spcPts val="1600"/>
              </a:spcBef>
              <a:spcAft>
                <a:spcPts val="0"/>
              </a:spcAft>
              <a:buClr>
                <a:schemeClr val="accent5"/>
              </a:buClr>
              <a:buSzPts val="1100"/>
              <a:buChar char="○"/>
              <a:defRPr>
                <a:solidFill>
                  <a:schemeClr val="accent5"/>
                </a:solidFill>
              </a:defRPr>
            </a:lvl2pPr>
            <a:lvl3pPr indent="-298450" lvl="2" marL="1371600">
              <a:spcBef>
                <a:spcPts val="1600"/>
              </a:spcBef>
              <a:spcAft>
                <a:spcPts val="0"/>
              </a:spcAft>
              <a:buClr>
                <a:schemeClr val="accent5"/>
              </a:buClr>
              <a:buSzPts val="1100"/>
              <a:buChar char="■"/>
              <a:defRPr>
                <a:solidFill>
                  <a:schemeClr val="accent5"/>
                </a:solidFill>
              </a:defRPr>
            </a:lvl3pPr>
            <a:lvl4pPr indent="-298450" lvl="3" marL="1828800">
              <a:spcBef>
                <a:spcPts val="1600"/>
              </a:spcBef>
              <a:spcAft>
                <a:spcPts val="0"/>
              </a:spcAft>
              <a:buClr>
                <a:schemeClr val="accent5"/>
              </a:buClr>
              <a:buSzPts val="1100"/>
              <a:buChar char="●"/>
              <a:defRPr>
                <a:solidFill>
                  <a:schemeClr val="accent5"/>
                </a:solidFill>
              </a:defRPr>
            </a:lvl4pPr>
            <a:lvl5pPr indent="-298450" lvl="4" marL="2286000">
              <a:spcBef>
                <a:spcPts val="1600"/>
              </a:spcBef>
              <a:spcAft>
                <a:spcPts val="0"/>
              </a:spcAft>
              <a:buClr>
                <a:schemeClr val="accent5"/>
              </a:buClr>
              <a:buSzPts val="1100"/>
              <a:buChar char="○"/>
              <a:defRPr>
                <a:solidFill>
                  <a:schemeClr val="accent5"/>
                </a:solidFill>
              </a:defRPr>
            </a:lvl5pPr>
            <a:lvl6pPr indent="-298450" lvl="5" marL="2743200">
              <a:spcBef>
                <a:spcPts val="1600"/>
              </a:spcBef>
              <a:spcAft>
                <a:spcPts val="0"/>
              </a:spcAft>
              <a:buClr>
                <a:schemeClr val="accent5"/>
              </a:buClr>
              <a:buSzPts val="1100"/>
              <a:buChar char="■"/>
              <a:defRPr>
                <a:solidFill>
                  <a:schemeClr val="accent5"/>
                </a:solidFill>
              </a:defRPr>
            </a:lvl6pPr>
            <a:lvl7pPr indent="-298450" lvl="6" marL="3200400">
              <a:spcBef>
                <a:spcPts val="1600"/>
              </a:spcBef>
              <a:spcAft>
                <a:spcPts val="0"/>
              </a:spcAft>
              <a:buClr>
                <a:schemeClr val="accent5"/>
              </a:buClr>
              <a:buSzPts val="1100"/>
              <a:buChar char="●"/>
              <a:defRPr>
                <a:solidFill>
                  <a:schemeClr val="accent5"/>
                </a:solidFill>
              </a:defRPr>
            </a:lvl7pPr>
            <a:lvl8pPr indent="-298450" lvl="7" marL="3657600">
              <a:spcBef>
                <a:spcPts val="1600"/>
              </a:spcBef>
              <a:spcAft>
                <a:spcPts val="0"/>
              </a:spcAft>
              <a:buClr>
                <a:schemeClr val="accent5"/>
              </a:buClr>
              <a:buSzPts val="1100"/>
              <a:buChar char="○"/>
              <a:defRPr>
                <a:solidFill>
                  <a:schemeClr val="accent5"/>
                </a:solidFill>
              </a:defRPr>
            </a:lvl8pPr>
            <a:lvl9pPr indent="-298450" lvl="8" marL="4114800">
              <a:spcBef>
                <a:spcPts val="1600"/>
              </a:spcBef>
              <a:spcAft>
                <a:spcPts val="1600"/>
              </a:spcAft>
              <a:buClr>
                <a:schemeClr val="accent5"/>
              </a:buClr>
              <a:buSzPts val="1100"/>
              <a:buChar char="■"/>
              <a:defRPr>
                <a:solidFill>
                  <a:schemeClr val="accent5"/>
                </a:solidFill>
              </a:defRPr>
            </a:lvl9pPr>
          </a:lstStyle>
          <a:p/>
        </p:txBody>
      </p:sp>
      <p:sp>
        <p:nvSpPr>
          <p:cNvPr id="31" name="Google Shape;31;p4"/>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lvl1pPr indent="-311150" lvl="0" marL="457200" rtl="0" algn="r">
              <a:spcBef>
                <a:spcPts val="0"/>
              </a:spcBef>
              <a:spcAft>
                <a:spcPts val="0"/>
              </a:spcAft>
              <a:buClr>
                <a:schemeClr val="accent5"/>
              </a:buClr>
              <a:buSzPts val="1300"/>
              <a:buChar char="●"/>
              <a:defRPr>
                <a:solidFill>
                  <a:schemeClr val="accent5"/>
                </a:solidFill>
              </a:defRPr>
            </a:lvl1pPr>
            <a:lvl2pPr indent="-298450" lvl="1" marL="914400" rtl="0" algn="r">
              <a:spcBef>
                <a:spcPts val="1600"/>
              </a:spcBef>
              <a:spcAft>
                <a:spcPts val="0"/>
              </a:spcAft>
              <a:buClr>
                <a:schemeClr val="accent5"/>
              </a:buClr>
              <a:buSzPts val="1100"/>
              <a:buChar char="○"/>
              <a:defRPr>
                <a:solidFill>
                  <a:schemeClr val="accent5"/>
                </a:solidFill>
              </a:defRPr>
            </a:lvl2pPr>
            <a:lvl3pPr indent="-298450" lvl="2" marL="1371600" rtl="0" algn="r">
              <a:spcBef>
                <a:spcPts val="1600"/>
              </a:spcBef>
              <a:spcAft>
                <a:spcPts val="0"/>
              </a:spcAft>
              <a:buClr>
                <a:schemeClr val="accent5"/>
              </a:buClr>
              <a:buSzPts val="1100"/>
              <a:buChar char="■"/>
              <a:defRPr>
                <a:solidFill>
                  <a:schemeClr val="accent5"/>
                </a:solidFill>
              </a:defRPr>
            </a:lvl3pPr>
            <a:lvl4pPr indent="-298450" lvl="3" marL="1828800" rtl="0" algn="r">
              <a:spcBef>
                <a:spcPts val="1600"/>
              </a:spcBef>
              <a:spcAft>
                <a:spcPts val="0"/>
              </a:spcAft>
              <a:buClr>
                <a:schemeClr val="accent5"/>
              </a:buClr>
              <a:buSzPts val="1100"/>
              <a:buChar char="●"/>
              <a:defRPr>
                <a:solidFill>
                  <a:schemeClr val="accent5"/>
                </a:solidFill>
              </a:defRPr>
            </a:lvl4pPr>
            <a:lvl5pPr indent="-298450" lvl="4" marL="2286000" rtl="0" algn="r">
              <a:spcBef>
                <a:spcPts val="1600"/>
              </a:spcBef>
              <a:spcAft>
                <a:spcPts val="0"/>
              </a:spcAft>
              <a:buClr>
                <a:schemeClr val="accent5"/>
              </a:buClr>
              <a:buSzPts val="1100"/>
              <a:buChar char="○"/>
              <a:defRPr>
                <a:solidFill>
                  <a:schemeClr val="accent5"/>
                </a:solidFill>
              </a:defRPr>
            </a:lvl5pPr>
            <a:lvl6pPr indent="-298450" lvl="5" marL="2743200" rtl="0" algn="r">
              <a:spcBef>
                <a:spcPts val="1600"/>
              </a:spcBef>
              <a:spcAft>
                <a:spcPts val="0"/>
              </a:spcAft>
              <a:buClr>
                <a:schemeClr val="accent5"/>
              </a:buClr>
              <a:buSzPts val="1100"/>
              <a:buChar char="■"/>
              <a:defRPr>
                <a:solidFill>
                  <a:schemeClr val="accent5"/>
                </a:solidFill>
              </a:defRPr>
            </a:lvl6pPr>
            <a:lvl7pPr indent="-298450" lvl="6" marL="3200400" rtl="0" algn="r">
              <a:spcBef>
                <a:spcPts val="1600"/>
              </a:spcBef>
              <a:spcAft>
                <a:spcPts val="0"/>
              </a:spcAft>
              <a:buClr>
                <a:schemeClr val="accent5"/>
              </a:buClr>
              <a:buSzPts val="1100"/>
              <a:buChar char="●"/>
              <a:defRPr>
                <a:solidFill>
                  <a:schemeClr val="accent5"/>
                </a:solidFill>
              </a:defRPr>
            </a:lvl7pPr>
            <a:lvl8pPr indent="-298450" lvl="7" marL="3657600" rtl="0" algn="r">
              <a:spcBef>
                <a:spcPts val="1600"/>
              </a:spcBef>
              <a:spcAft>
                <a:spcPts val="0"/>
              </a:spcAft>
              <a:buClr>
                <a:schemeClr val="accent5"/>
              </a:buClr>
              <a:buSzPts val="1100"/>
              <a:buChar char="○"/>
              <a:defRPr>
                <a:solidFill>
                  <a:schemeClr val="accent5"/>
                </a:solidFill>
              </a:defRPr>
            </a:lvl8pPr>
            <a:lvl9pPr indent="-298450" lvl="8" marL="4114800" rtl="0" algn="r">
              <a:spcBef>
                <a:spcPts val="1600"/>
              </a:spcBef>
              <a:spcAft>
                <a:spcPts val="1600"/>
              </a:spcAft>
              <a:buClr>
                <a:schemeClr val="accent5"/>
              </a:buClr>
              <a:buSzPts val="1100"/>
              <a:buChar char="■"/>
              <a:defRPr>
                <a:solidFill>
                  <a:schemeClr val="accent5"/>
                </a:solidFill>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1">
  <p:cSld name="TITLE_AND_BODY_1">
    <p:spTree>
      <p:nvGrpSpPr>
        <p:cNvPr id="32" name="Shape 32"/>
        <p:cNvGrpSpPr/>
        <p:nvPr/>
      </p:nvGrpSpPr>
      <p:grpSpPr>
        <a:xfrm>
          <a:off x="0" y="0"/>
          <a:ext cx="0" cy="0"/>
          <a:chOff x="0" y="0"/>
          <a:chExt cx="0" cy="0"/>
        </a:xfrm>
      </p:grpSpPr>
      <p:sp>
        <p:nvSpPr>
          <p:cNvPr id="33" name="Google Shape;33;p5"/>
          <p:cNvSpPr/>
          <p:nvPr/>
        </p:nvSpPr>
        <p:spPr>
          <a:xfrm>
            <a:off x="4537275" y="141550"/>
            <a:ext cx="4381200" cy="4795800"/>
          </a:xfrm>
          <a:prstGeom prst="snip1Rect">
            <a:avLst>
              <a:gd fmla="val 8419" name="adj"/>
            </a:avLst>
          </a:prstGeom>
          <a:solidFill>
            <a:schemeClr val="accent6"/>
          </a:solidFill>
          <a:ln cap="flat" cmpd="sng" w="28575">
            <a:solidFill>
              <a:schemeClr val="accent5"/>
            </a:solidFill>
            <a:prstDash val="dashDot"/>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5"/>
          <p:cNvSpPr/>
          <p:nvPr/>
        </p:nvSpPr>
        <p:spPr>
          <a:xfrm>
            <a:off x="0" y="0"/>
            <a:ext cx="4314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5"/>
          <p:cNvSpPr/>
          <p:nvPr/>
        </p:nvSpPr>
        <p:spPr>
          <a:xfrm>
            <a:off x="-125" y="0"/>
            <a:ext cx="4316900" cy="4395600"/>
          </a:xfrm>
          <a:custGeom>
            <a:rect b="b" l="l" r="r" t="t"/>
            <a:pathLst>
              <a:path extrusionOk="0" h="175824" w="172676">
                <a:moveTo>
                  <a:pt x="0" y="6"/>
                </a:moveTo>
                <a:lnTo>
                  <a:pt x="172676" y="0"/>
                </a:lnTo>
                <a:lnTo>
                  <a:pt x="172562" y="126442"/>
                </a:lnTo>
                <a:lnTo>
                  <a:pt x="0" y="175824"/>
                </a:lnTo>
                <a:close/>
              </a:path>
            </a:pathLst>
          </a:custGeom>
          <a:solidFill>
            <a:schemeClr val="dk1"/>
          </a:solidFill>
          <a:ln>
            <a:noFill/>
          </a:ln>
        </p:spPr>
      </p:sp>
      <p:pic>
        <p:nvPicPr>
          <p:cNvPr id="36" name="Google Shape;36;p5"/>
          <p:cNvPicPr preferRelativeResize="0"/>
          <p:nvPr/>
        </p:nvPicPr>
        <p:blipFill>
          <a:blip r:embed="rId2">
            <a:alphaModFix amt="38000"/>
          </a:blip>
          <a:stretch>
            <a:fillRect/>
          </a:stretch>
        </p:blipFill>
        <p:spPr>
          <a:xfrm>
            <a:off x="-7925" y="0"/>
            <a:ext cx="7299548" cy="6237424"/>
          </a:xfrm>
          <a:prstGeom prst="rect">
            <a:avLst/>
          </a:prstGeom>
          <a:noFill/>
          <a:ln>
            <a:noFill/>
          </a:ln>
        </p:spPr>
      </p:pic>
      <p:sp>
        <p:nvSpPr>
          <p:cNvPr id="37" name="Google Shape;37;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
        <p:nvSpPr>
          <p:cNvPr id="38" name="Google Shape;38;p5"/>
          <p:cNvSpPr/>
          <p:nvPr/>
        </p:nvSpPr>
        <p:spPr>
          <a:xfrm>
            <a:off x="251125" y="1654950"/>
            <a:ext cx="3767100" cy="1896900"/>
          </a:xfrm>
          <a:prstGeom prst="snip1Rect">
            <a:avLst>
              <a:gd fmla="val 13904" name="adj"/>
            </a:avLst>
          </a:prstGeom>
          <a:solidFill>
            <a:schemeClr val="accent3"/>
          </a:solidFill>
          <a:ln cap="flat" cmpd="sng" w="76200">
            <a:solidFill>
              <a:schemeClr val="lt1"/>
            </a:solidFill>
            <a:prstDash val="lgDash"/>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 name="Google Shape;39;p5"/>
          <p:cNvSpPr txBox="1"/>
          <p:nvPr>
            <p:ph idx="1" type="body"/>
          </p:nvPr>
        </p:nvSpPr>
        <p:spPr>
          <a:xfrm>
            <a:off x="4644675" y="210850"/>
            <a:ext cx="4166400" cy="4486200"/>
          </a:xfrm>
          <a:prstGeom prst="rect">
            <a:avLst/>
          </a:prstGeom>
        </p:spPr>
        <p:txBody>
          <a:bodyPr anchorCtr="0" anchor="t" bIns="91425" lIns="91425" spcFirstLastPara="1" rIns="91425" wrap="square" tIns="91425">
            <a:noAutofit/>
          </a:bodyPr>
          <a:lstStyle>
            <a:lvl1pPr indent="-311150" lvl="0" marL="457200" rtl="0">
              <a:spcBef>
                <a:spcPts val="0"/>
              </a:spcBef>
              <a:spcAft>
                <a:spcPts val="0"/>
              </a:spcAft>
              <a:buClr>
                <a:schemeClr val="accent5"/>
              </a:buClr>
              <a:buSzPts val="1300"/>
              <a:buChar char="●"/>
              <a:defRPr>
                <a:solidFill>
                  <a:schemeClr val="accent5"/>
                </a:solidFill>
              </a:defRPr>
            </a:lvl1pPr>
            <a:lvl2pPr indent="-298450" lvl="1" marL="914400" rtl="0">
              <a:spcBef>
                <a:spcPts val="1600"/>
              </a:spcBef>
              <a:spcAft>
                <a:spcPts val="0"/>
              </a:spcAft>
              <a:buClr>
                <a:schemeClr val="accent5"/>
              </a:buClr>
              <a:buSzPts val="1100"/>
              <a:buChar char="○"/>
              <a:defRPr>
                <a:solidFill>
                  <a:schemeClr val="accent5"/>
                </a:solidFill>
              </a:defRPr>
            </a:lvl2pPr>
            <a:lvl3pPr indent="-298450" lvl="2" marL="1371600" rtl="0">
              <a:spcBef>
                <a:spcPts val="1600"/>
              </a:spcBef>
              <a:spcAft>
                <a:spcPts val="0"/>
              </a:spcAft>
              <a:buClr>
                <a:schemeClr val="accent5"/>
              </a:buClr>
              <a:buSzPts val="1100"/>
              <a:buChar char="■"/>
              <a:defRPr>
                <a:solidFill>
                  <a:schemeClr val="accent5"/>
                </a:solidFill>
              </a:defRPr>
            </a:lvl3pPr>
            <a:lvl4pPr indent="-298450" lvl="3" marL="1828800" rtl="0">
              <a:spcBef>
                <a:spcPts val="1600"/>
              </a:spcBef>
              <a:spcAft>
                <a:spcPts val="0"/>
              </a:spcAft>
              <a:buClr>
                <a:schemeClr val="accent5"/>
              </a:buClr>
              <a:buSzPts val="1100"/>
              <a:buChar char="●"/>
              <a:defRPr>
                <a:solidFill>
                  <a:schemeClr val="accent5"/>
                </a:solidFill>
              </a:defRPr>
            </a:lvl4pPr>
            <a:lvl5pPr indent="-298450" lvl="4" marL="2286000" rtl="0">
              <a:spcBef>
                <a:spcPts val="1600"/>
              </a:spcBef>
              <a:spcAft>
                <a:spcPts val="0"/>
              </a:spcAft>
              <a:buClr>
                <a:schemeClr val="accent5"/>
              </a:buClr>
              <a:buSzPts val="1100"/>
              <a:buChar char="○"/>
              <a:defRPr>
                <a:solidFill>
                  <a:schemeClr val="accent5"/>
                </a:solidFill>
              </a:defRPr>
            </a:lvl5pPr>
            <a:lvl6pPr indent="-298450" lvl="5" marL="2743200" rtl="0">
              <a:spcBef>
                <a:spcPts val="1600"/>
              </a:spcBef>
              <a:spcAft>
                <a:spcPts val="0"/>
              </a:spcAft>
              <a:buClr>
                <a:schemeClr val="accent5"/>
              </a:buClr>
              <a:buSzPts val="1100"/>
              <a:buChar char="■"/>
              <a:defRPr>
                <a:solidFill>
                  <a:schemeClr val="accent5"/>
                </a:solidFill>
              </a:defRPr>
            </a:lvl6pPr>
            <a:lvl7pPr indent="-298450" lvl="6" marL="3200400" rtl="0">
              <a:spcBef>
                <a:spcPts val="1600"/>
              </a:spcBef>
              <a:spcAft>
                <a:spcPts val="0"/>
              </a:spcAft>
              <a:buClr>
                <a:schemeClr val="accent5"/>
              </a:buClr>
              <a:buSzPts val="1100"/>
              <a:buChar char="●"/>
              <a:defRPr>
                <a:solidFill>
                  <a:schemeClr val="accent5"/>
                </a:solidFill>
              </a:defRPr>
            </a:lvl7pPr>
            <a:lvl8pPr indent="-298450" lvl="7" marL="3657600" rtl="0">
              <a:spcBef>
                <a:spcPts val="1600"/>
              </a:spcBef>
              <a:spcAft>
                <a:spcPts val="0"/>
              </a:spcAft>
              <a:buClr>
                <a:schemeClr val="accent5"/>
              </a:buClr>
              <a:buSzPts val="1100"/>
              <a:buChar char="○"/>
              <a:defRPr>
                <a:solidFill>
                  <a:schemeClr val="accent5"/>
                </a:solidFill>
              </a:defRPr>
            </a:lvl8pPr>
            <a:lvl9pPr indent="-298450" lvl="8" marL="4114800" rtl="0">
              <a:spcBef>
                <a:spcPts val="1600"/>
              </a:spcBef>
              <a:spcAft>
                <a:spcPts val="1600"/>
              </a:spcAft>
              <a:buClr>
                <a:schemeClr val="accent5"/>
              </a:buClr>
              <a:buSzPts val="1100"/>
              <a:buChar char="■"/>
              <a:defRPr>
                <a:solidFill>
                  <a:schemeClr val="accent5"/>
                </a:solidFill>
              </a:defRPr>
            </a:lvl9pPr>
          </a:lstStyle>
          <a:p/>
        </p:txBody>
      </p:sp>
      <p:sp>
        <p:nvSpPr>
          <p:cNvPr id="40" name="Google Shape;40;p5"/>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p:txBody>
      </p:sp>
      <p:sp>
        <p:nvSpPr>
          <p:cNvPr id="41" name="Google Shape;41;p5"/>
          <p:cNvSpPr txBox="1"/>
          <p:nvPr>
            <p:ph idx="2" type="body"/>
          </p:nvPr>
        </p:nvSpPr>
        <p:spPr>
          <a:xfrm>
            <a:off x="311725" y="1738750"/>
            <a:ext cx="3602400" cy="1729200"/>
          </a:xfrm>
          <a:prstGeom prst="rect">
            <a:avLst/>
          </a:prstGeom>
        </p:spPr>
        <p:txBody>
          <a:bodyPr anchorCtr="0" anchor="t" bIns="91425" lIns="91425" spcFirstLastPara="1" rIns="91425" wrap="square" tIns="91425">
            <a:noAutofit/>
          </a:bodyPr>
          <a:lstStyle>
            <a:lvl1pPr indent="-311150" lvl="0" marL="457200" rtl="0">
              <a:spcBef>
                <a:spcPts val="0"/>
              </a:spcBef>
              <a:spcAft>
                <a:spcPts val="0"/>
              </a:spcAft>
              <a:buClr>
                <a:schemeClr val="accent5"/>
              </a:buClr>
              <a:buSzPts val="1300"/>
              <a:buChar char="●"/>
              <a:defRPr>
                <a:solidFill>
                  <a:schemeClr val="accent5"/>
                </a:solidFill>
              </a:defRPr>
            </a:lvl1pPr>
            <a:lvl2pPr indent="-298450" lvl="1" marL="914400" rtl="0">
              <a:spcBef>
                <a:spcPts val="1600"/>
              </a:spcBef>
              <a:spcAft>
                <a:spcPts val="0"/>
              </a:spcAft>
              <a:buClr>
                <a:schemeClr val="accent5"/>
              </a:buClr>
              <a:buSzPts val="1100"/>
              <a:buChar char="○"/>
              <a:defRPr>
                <a:solidFill>
                  <a:schemeClr val="accent5"/>
                </a:solidFill>
              </a:defRPr>
            </a:lvl2pPr>
            <a:lvl3pPr indent="-298450" lvl="2" marL="1371600" rtl="0">
              <a:spcBef>
                <a:spcPts val="1600"/>
              </a:spcBef>
              <a:spcAft>
                <a:spcPts val="0"/>
              </a:spcAft>
              <a:buClr>
                <a:schemeClr val="accent5"/>
              </a:buClr>
              <a:buSzPts val="1100"/>
              <a:buChar char="■"/>
              <a:defRPr>
                <a:solidFill>
                  <a:schemeClr val="accent5"/>
                </a:solidFill>
              </a:defRPr>
            </a:lvl3pPr>
            <a:lvl4pPr indent="-298450" lvl="3" marL="1828800" rtl="0">
              <a:spcBef>
                <a:spcPts val="1600"/>
              </a:spcBef>
              <a:spcAft>
                <a:spcPts val="0"/>
              </a:spcAft>
              <a:buClr>
                <a:schemeClr val="accent5"/>
              </a:buClr>
              <a:buSzPts val="1100"/>
              <a:buChar char="●"/>
              <a:defRPr>
                <a:solidFill>
                  <a:schemeClr val="accent5"/>
                </a:solidFill>
              </a:defRPr>
            </a:lvl4pPr>
            <a:lvl5pPr indent="-298450" lvl="4" marL="2286000" rtl="0">
              <a:spcBef>
                <a:spcPts val="1600"/>
              </a:spcBef>
              <a:spcAft>
                <a:spcPts val="0"/>
              </a:spcAft>
              <a:buClr>
                <a:schemeClr val="accent5"/>
              </a:buClr>
              <a:buSzPts val="1100"/>
              <a:buChar char="○"/>
              <a:defRPr>
                <a:solidFill>
                  <a:schemeClr val="accent5"/>
                </a:solidFill>
              </a:defRPr>
            </a:lvl5pPr>
            <a:lvl6pPr indent="-298450" lvl="5" marL="2743200" rtl="0">
              <a:spcBef>
                <a:spcPts val="1600"/>
              </a:spcBef>
              <a:spcAft>
                <a:spcPts val="0"/>
              </a:spcAft>
              <a:buClr>
                <a:schemeClr val="accent5"/>
              </a:buClr>
              <a:buSzPts val="1100"/>
              <a:buChar char="■"/>
              <a:defRPr>
                <a:solidFill>
                  <a:schemeClr val="accent5"/>
                </a:solidFill>
              </a:defRPr>
            </a:lvl6pPr>
            <a:lvl7pPr indent="-298450" lvl="6" marL="3200400" rtl="0">
              <a:spcBef>
                <a:spcPts val="1600"/>
              </a:spcBef>
              <a:spcAft>
                <a:spcPts val="0"/>
              </a:spcAft>
              <a:buClr>
                <a:schemeClr val="accent5"/>
              </a:buClr>
              <a:buSzPts val="1100"/>
              <a:buChar char="●"/>
              <a:defRPr>
                <a:solidFill>
                  <a:schemeClr val="accent5"/>
                </a:solidFill>
              </a:defRPr>
            </a:lvl7pPr>
            <a:lvl8pPr indent="-298450" lvl="7" marL="3657600" rtl="0">
              <a:spcBef>
                <a:spcPts val="1600"/>
              </a:spcBef>
              <a:spcAft>
                <a:spcPts val="0"/>
              </a:spcAft>
              <a:buClr>
                <a:schemeClr val="accent5"/>
              </a:buClr>
              <a:buSzPts val="1100"/>
              <a:buChar char="○"/>
              <a:defRPr>
                <a:solidFill>
                  <a:schemeClr val="accent5"/>
                </a:solidFill>
              </a:defRPr>
            </a:lvl8pPr>
            <a:lvl9pPr indent="-298450" lvl="8" marL="4114800" rtl="0">
              <a:spcBef>
                <a:spcPts val="1600"/>
              </a:spcBef>
              <a:spcAft>
                <a:spcPts val="1600"/>
              </a:spcAft>
              <a:buClr>
                <a:schemeClr val="accent5"/>
              </a:buClr>
              <a:buSzPts val="1100"/>
              <a:buChar char="■"/>
              <a:defRPr>
                <a:solidFill>
                  <a:schemeClr val="accent5"/>
                </a:solidFill>
              </a:defRPr>
            </a:lvl9pPr>
          </a:lstStyle>
          <a:p/>
        </p:txBody>
      </p:sp>
      <p:sp>
        <p:nvSpPr>
          <p:cNvPr id="42" name="Google Shape;42;p5"/>
          <p:cNvSpPr txBox="1"/>
          <p:nvPr>
            <p:ph idx="3" type="body"/>
          </p:nvPr>
        </p:nvSpPr>
        <p:spPr>
          <a:xfrm>
            <a:off x="8396250" y="0"/>
            <a:ext cx="679800" cy="640500"/>
          </a:xfrm>
          <a:prstGeom prst="rect">
            <a:avLst/>
          </a:prstGeom>
        </p:spPr>
        <p:txBody>
          <a:bodyPr anchorCtr="0" anchor="t" bIns="91425" lIns="91425" spcFirstLastPara="1" rIns="91425" wrap="square" tIns="91425">
            <a:noAutofit/>
          </a:bodyPr>
          <a:lstStyle>
            <a:lvl1pPr indent="-311150" lvl="0" marL="457200" rtl="0" algn="r">
              <a:spcBef>
                <a:spcPts val="0"/>
              </a:spcBef>
              <a:spcAft>
                <a:spcPts val="0"/>
              </a:spcAft>
              <a:buClr>
                <a:schemeClr val="accent5"/>
              </a:buClr>
              <a:buSzPts val="1300"/>
              <a:buChar char="●"/>
              <a:defRPr>
                <a:solidFill>
                  <a:schemeClr val="accent5"/>
                </a:solidFill>
              </a:defRPr>
            </a:lvl1pPr>
            <a:lvl2pPr indent="-298450" lvl="1" marL="914400" rtl="0" algn="r">
              <a:spcBef>
                <a:spcPts val="1600"/>
              </a:spcBef>
              <a:spcAft>
                <a:spcPts val="0"/>
              </a:spcAft>
              <a:buClr>
                <a:schemeClr val="accent5"/>
              </a:buClr>
              <a:buSzPts val="1100"/>
              <a:buChar char="○"/>
              <a:defRPr>
                <a:solidFill>
                  <a:schemeClr val="accent5"/>
                </a:solidFill>
              </a:defRPr>
            </a:lvl2pPr>
            <a:lvl3pPr indent="-298450" lvl="2" marL="1371600" rtl="0" algn="r">
              <a:spcBef>
                <a:spcPts val="1600"/>
              </a:spcBef>
              <a:spcAft>
                <a:spcPts val="0"/>
              </a:spcAft>
              <a:buClr>
                <a:schemeClr val="accent5"/>
              </a:buClr>
              <a:buSzPts val="1100"/>
              <a:buChar char="■"/>
              <a:defRPr>
                <a:solidFill>
                  <a:schemeClr val="accent5"/>
                </a:solidFill>
              </a:defRPr>
            </a:lvl3pPr>
            <a:lvl4pPr indent="-298450" lvl="3" marL="1828800" rtl="0" algn="r">
              <a:spcBef>
                <a:spcPts val="1600"/>
              </a:spcBef>
              <a:spcAft>
                <a:spcPts val="0"/>
              </a:spcAft>
              <a:buClr>
                <a:schemeClr val="accent5"/>
              </a:buClr>
              <a:buSzPts val="1100"/>
              <a:buChar char="●"/>
              <a:defRPr>
                <a:solidFill>
                  <a:schemeClr val="accent5"/>
                </a:solidFill>
              </a:defRPr>
            </a:lvl4pPr>
            <a:lvl5pPr indent="-298450" lvl="4" marL="2286000" rtl="0" algn="r">
              <a:spcBef>
                <a:spcPts val="1600"/>
              </a:spcBef>
              <a:spcAft>
                <a:spcPts val="0"/>
              </a:spcAft>
              <a:buClr>
                <a:schemeClr val="accent5"/>
              </a:buClr>
              <a:buSzPts val="1100"/>
              <a:buChar char="○"/>
              <a:defRPr>
                <a:solidFill>
                  <a:schemeClr val="accent5"/>
                </a:solidFill>
              </a:defRPr>
            </a:lvl5pPr>
            <a:lvl6pPr indent="-298450" lvl="5" marL="2743200" rtl="0" algn="r">
              <a:spcBef>
                <a:spcPts val="1600"/>
              </a:spcBef>
              <a:spcAft>
                <a:spcPts val="0"/>
              </a:spcAft>
              <a:buClr>
                <a:schemeClr val="accent5"/>
              </a:buClr>
              <a:buSzPts val="1100"/>
              <a:buChar char="■"/>
              <a:defRPr>
                <a:solidFill>
                  <a:schemeClr val="accent5"/>
                </a:solidFill>
              </a:defRPr>
            </a:lvl6pPr>
            <a:lvl7pPr indent="-298450" lvl="6" marL="3200400" rtl="0" algn="r">
              <a:spcBef>
                <a:spcPts val="1600"/>
              </a:spcBef>
              <a:spcAft>
                <a:spcPts val="0"/>
              </a:spcAft>
              <a:buClr>
                <a:schemeClr val="accent5"/>
              </a:buClr>
              <a:buSzPts val="1100"/>
              <a:buChar char="●"/>
              <a:defRPr>
                <a:solidFill>
                  <a:schemeClr val="accent5"/>
                </a:solidFill>
              </a:defRPr>
            </a:lvl7pPr>
            <a:lvl8pPr indent="-298450" lvl="7" marL="3657600" rtl="0" algn="r">
              <a:spcBef>
                <a:spcPts val="1600"/>
              </a:spcBef>
              <a:spcAft>
                <a:spcPts val="0"/>
              </a:spcAft>
              <a:buClr>
                <a:schemeClr val="accent5"/>
              </a:buClr>
              <a:buSzPts val="1100"/>
              <a:buChar char="○"/>
              <a:defRPr>
                <a:solidFill>
                  <a:schemeClr val="accent5"/>
                </a:solidFill>
              </a:defRPr>
            </a:lvl8pPr>
            <a:lvl9pPr indent="-298450" lvl="8" marL="4114800" rtl="0" algn="r">
              <a:spcBef>
                <a:spcPts val="1600"/>
              </a:spcBef>
              <a:spcAft>
                <a:spcPts val="1600"/>
              </a:spcAft>
              <a:buClr>
                <a:schemeClr val="accent5"/>
              </a:buClr>
              <a:buSzPts val="1100"/>
              <a:buChar char="■"/>
              <a:defRPr>
                <a:solidFill>
                  <a:schemeClr val="accent5"/>
                </a:solidFill>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43" name="Shape 43"/>
        <p:cNvGrpSpPr/>
        <p:nvPr/>
      </p:nvGrpSpPr>
      <p:grpSpPr>
        <a:xfrm>
          <a:off x="0" y="0"/>
          <a:ext cx="0" cy="0"/>
          <a:chOff x="0" y="0"/>
          <a:chExt cx="0" cy="0"/>
        </a:xfrm>
      </p:grpSpPr>
      <p:sp>
        <p:nvSpPr>
          <p:cNvPr id="44" name="Google Shape;44;p6"/>
          <p:cNvSpPr/>
          <p:nvPr/>
        </p:nvSpPr>
        <p:spPr>
          <a:xfrm>
            <a:off x="0" y="0"/>
            <a:ext cx="9144000" cy="12771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6"/>
          <p:cNvSpPr txBox="1"/>
          <p:nvPr>
            <p:ph type="title"/>
          </p:nvPr>
        </p:nvSpPr>
        <p:spPr>
          <a:xfrm>
            <a:off x="311725" y="500925"/>
            <a:ext cx="8520600" cy="623700"/>
          </a:xfrm>
          <a:prstGeom prst="rect">
            <a:avLst/>
          </a:prstGeom>
        </p:spPr>
        <p:txBody>
          <a:bodyPr anchorCtr="0" anchor="t" bIns="91425" lIns="91425" spcFirstLastPara="1" rIns="91425" wrap="square" tIns="91425">
            <a:noAutofit/>
          </a:bodyPr>
          <a:lstStyle>
            <a:lvl1pPr lvl="0">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1pPr>
            <a:lvl2pPr lvl="1">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2pPr>
            <a:lvl3pPr lvl="2">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3pPr>
            <a:lvl4pPr lvl="3">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4pPr>
            <a:lvl5pPr lvl="4">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5pPr>
            <a:lvl6pPr lvl="5">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6pPr>
            <a:lvl7pPr lvl="6">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7pPr>
            <a:lvl8pPr lvl="7">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8pPr>
            <a:lvl9pPr lvl="8">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9pPr>
          </a:lstStyle>
          <a:p/>
        </p:txBody>
      </p:sp>
      <p:sp>
        <p:nvSpPr>
          <p:cNvPr id="46" name="Google Shape;46;p6"/>
          <p:cNvSpPr txBox="1"/>
          <p:nvPr>
            <p:ph idx="1" type="body"/>
          </p:nvPr>
        </p:nvSpPr>
        <p:spPr>
          <a:xfrm>
            <a:off x="311700" y="1505700"/>
            <a:ext cx="3999900" cy="30762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47" name="Google Shape;47;p6"/>
          <p:cNvSpPr txBox="1"/>
          <p:nvPr>
            <p:ph idx="2" type="body"/>
          </p:nvPr>
        </p:nvSpPr>
        <p:spPr>
          <a:xfrm>
            <a:off x="4832400" y="1505700"/>
            <a:ext cx="3999900" cy="30762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48" name="Google Shape;48;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
        <p:nvSpPr>
          <p:cNvPr id="49" name="Google Shape;49;p6"/>
          <p:cNvSpPr txBox="1"/>
          <p:nvPr>
            <p:ph idx="3" type="body"/>
          </p:nvPr>
        </p:nvSpPr>
        <p:spPr>
          <a:xfrm>
            <a:off x="8396250" y="0"/>
            <a:ext cx="679800" cy="640500"/>
          </a:xfrm>
          <a:prstGeom prst="rect">
            <a:avLst/>
          </a:prstGeom>
        </p:spPr>
        <p:txBody>
          <a:bodyPr anchorCtr="0" anchor="t" bIns="91425" lIns="91425" spcFirstLastPara="1" rIns="91425" wrap="square" tIns="91425">
            <a:noAutofit/>
          </a:bodyPr>
          <a:lstStyle>
            <a:lvl1pPr indent="-311150" lvl="0" marL="457200" rtl="0" algn="r">
              <a:spcBef>
                <a:spcPts val="0"/>
              </a:spcBef>
              <a:spcAft>
                <a:spcPts val="0"/>
              </a:spcAft>
              <a:buClr>
                <a:schemeClr val="accent5"/>
              </a:buClr>
              <a:buSzPts val="1300"/>
              <a:buChar char="●"/>
              <a:defRPr>
                <a:solidFill>
                  <a:schemeClr val="accent5"/>
                </a:solidFill>
                <a:highlight>
                  <a:schemeClr val="accent2"/>
                </a:highlight>
              </a:defRPr>
            </a:lvl1pPr>
            <a:lvl2pPr indent="-298450" lvl="1" marL="914400" rtl="0" algn="r">
              <a:spcBef>
                <a:spcPts val="1600"/>
              </a:spcBef>
              <a:spcAft>
                <a:spcPts val="0"/>
              </a:spcAft>
              <a:buClr>
                <a:schemeClr val="accent5"/>
              </a:buClr>
              <a:buSzPts val="1100"/>
              <a:buChar char="○"/>
              <a:defRPr>
                <a:solidFill>
                  <a:schemeClr val="accent5"/>
                </a:solidFill>
                <a:highlight>
                  <a:schemeClr val="accent2"/>
                </a:highlight>
              </a:defRPr>
            </a:lvl2pPr>
            <a:lvl3pPr indent="-298450" lvl="2" marL="1371600" rtl="0" algn="r">
              <a:spcBef>
                <a:spcPts val="1600"/>
              </a:spcBef>
              <a:spcAft>
                <a:spcPts val="0"/>
              </a:spcAft>
              <a:buClr>
                <a:schemeClr val="accent5"/>
              </a:buClr>
              <a:buSzPts val="1100"/>
              <a:buChar char="■"/>
              <a:defRPr>
                <a:solidFill>
                  <a:schemeClr val="accent5"/>
                </a:solidFill>
                <a:highlight>
                  <a:schemeClr val="accent2"/>
                </a:highlight>
              </a:defRPr>
            </a:lvl3pPr>
            <a:lvl4pPr indent="-298450" lvl="3" marL="1828800" rtl="0" algn="r">
              <a:spcBef>
                <a:spcPts val="1600"/>
              </a:spcBef>
              <a:spcAft>
                <a:spcPts val="0"/>
              </a:spcAft>
              <a:buClr>
                <a:schemeClr val="accent5"/>
              </a:buClr>
              <a:buSzPts val="1100"/>
              <a:buChar char="●"/>
              <a:defRPr>
                <a:solidFill>
                  <a:schemeClr val="accent5"/>
                </a:solidFill>
                <a:highlight>
                  <a:schemeClr val="accent2"/>
                </a:highlight>
              </a:defRPr>
            </a:lvl4pPr>
            <a:lvl5pPr indent="-298450" lvl="4" marL="2286000" rtl="0" algn="r">
              <a:spcBef>
                <a:spcPts val="1600"/>
              </a:spcBef>
              <a:spcAft>
                <a:spcPts val="0"/>
              </a:spcAft>
              <a:buClr>
                <a:schemeClr val="accent5"/>
              </a:buClr>
              <a:buSzPts val="1100"/>
              <a:buChar char="○"/>
              <a:defRPr>
                <a:solidFill>
                  <a:schemeClr val="accent5"/>
                </a:solidFill>
                <a:highlight>
                  <a:schemeClr val="accent2"/>
                </a:highlight>
              </a:defRPr>
            </a:lvl5pPr>
            <a:lvl6pPr indent="-298450" lvl="5" marL="2743200" rtl="0" algn="r">
              <a:spcBef>
                <a:spcPts val="1600"/>
              </a:spcBef>
              <a:spcAft>
                <a:spcPts val="0"/>
              </a:spcAft>
              <a:buClr>
                <a:schemeClr val="accent5"/>
              </a:buClr>
              <a:buSzPts val="1100"/>
              <a:buChar char="■"/>
              <a:defRPr>
                <a:solidFill>
                  <a:schemeClr val="accent5"/>
                </a:solidFill>
                <a:highlight>
                  <a:schemeClr val="accent2"/>
                </a:highlight>
              </a:defRPr>
            </a:lvl6pPr>
            <a:lvl7pPr indent="-298450" lvl="6" marL="3200400" rtl="0" algn="r">
              <a:spcBef>
                <a:spcPts val="1600"/>
              </a:spcBef>
              <a:spcAft>
                <a:spcPts val="0"/>
              </a:spcAft>
              <a:buClr>
                <a:schemeClr val="accent5"/>
              </a:buClr>
              <a:buSzPts val="1100"/>
              <a:buChar char="●"/>
              <a:defRPr>
                <a:solidFill>
                  <a:schemeClr val="accent5"/>
                </a:solidFill>
                <a:highlight>
                  <a:schemeClr val="accent2"/>
                </a:highlight>
              </a:defRPr>
            </a:lvl7pPr>
            <a:lvl8pPr indent="-298450" lvl="7" marL="3657600" rtl="0" algn="r">
              <a:spcBef>
                <a:spcPts val="1600"/>
              </a:spcBef>
              <a:spcAft>
                <a:spcPts val="0"/>
              </a:spcAft>
              <a:buClr>
                <a:schemeClr val="accent5"/>
              </a:buClr>
              <a:buSzPts val="1100"/>
              <a:buChar char="○"/>
              <a:defRPr>
                <a:solidFill>
                  <a:schemeClr val="accent5"/>
                </a:solidFill>
                <a:highlight>
                  <a:schemeClr val="accent2"/>
                </a:highlight>
              </a:defRPr>
            </a:lvl8pPr>
            <a:lvl9pPr indent="-298450" lvl="8" marL="4114800" rtl="0" algn="r">
              <a:spcBef>
                <a:spcPts val="1600"/>
              </a:spcBef>
              <a:spcAft>
                <a:spcPts val="1600"/>
              </a:spcAft>
              <a:buClr>
                <a:schemeClr val="accent5"/>
              </a:buClr>
              <a:buSzPts val="1100"/>
              <a:buChar char="■"/>
              <a:defRPr>
                <a:solidFill>
                  <a:schemeClr val="accent5"/>
                </a:solidFill>
                <a:highlight>
                  <a:schemeClr val="accent2"/>
                </a:highlight>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0" name="Shape 50"/>
        <p:cNvGrpSpPr/>
        <p:nvPr/>
      </p:nvGrpSpPr>
      <p:grpSpPr>
        <a:xfrm>
          <a:off x="0" y="0"/>
          <a:ext cx="0" cy="0"/>
          <a:chOff x="0" y="0"/>
          <a:chExt cx="0" cy="0"/>
        </a:xfrm>
      </p:grpSpPr>
      <p:sp>
        <p:nvSpPr>
          <p:cNvPr id="51" name="Google Shape;51;p7"/>
          <p:cNvSpPr/>
          <p:nvPr/>
        </p:nvSpPr>
        <p:spPr>
          <a:xfrm>
            <a:off x="0" y="0"/>
            <a:ext cx="9144000" cy="12771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 name="Google Shape;52;p7"/>
          <p:cNvSpPr txBox="1"/>
          <p:nvPr>
            <p:ph type="title"/>
          </p:nvPr>
        </p:nvSpPr>
        <p:spPr>
          <a:xfrm>
            <a:off x="311725" y="500925"/>
            <a:ext cx="8520600" cy="623700"/>
          </a:xfrm>
          <a:prstGeom prst="rect">
            <a:avLst/>
          </a:prstGeom>
        </p:spPr>
        <p:txBody>
          <a:bodyPr anchorCtr="0" anchor="t" bIns="91425" lIns="91425" spcFirstLastPara="1" rIns="91425" wrap="square" tIns="91425">
            <a:no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p:txBody>
      </p:sp>
      <p:sp>
        <p:nvSpPr>
          <p:cNvPr id="53" name="Google Shape;53;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54" name="Shape 54"/>
        <p:cNvGrpSpPr/>
        <p:nvPr/>
      </p:nvGrpSpPr>
      <p:grpSpPr>
        <a:xfrm>
          <a:off x="0" y="0"/>
          <a:ext cx="0" cy="0"/>
          <a:chOff x="0" y="0"/>
          <a:chExt cx="0" cy="0"/>
        </a:xfrm>
      </p:grpSpPr>
      <p:sp>
        <p:nvSpPr>
          <p:cNvPr id="55" name="Google Shape;55;p8"/>
          <p:cNvSpPr/>
          <p:nvPr/>
        </p:nvSpPr>
        <p:spPr>
          <a:xfrm>
            <a:off x="0" y="0"/>
            <a:ext cx="37644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8"/>
          <p:cNvSpPr txBox="1"/>
          <p:nvPr>
            <p:ph type="title"/>
          </p:nvPr>
        </p:nvSpPr>
        <p:spPr>
          <a:xfrm>
            <a:off x="311725" y="500925"/>
            <a:ext cx="3127500" cy="1829100"/>
          </a:xfrm>
          <a:prstGeom prst="rect">
            <a:avLst/>
          </a:prstGeom>
        </p:spPr>
        <p:txBody>
          <a:bodyPr anchorCtr="0" anchor="t" bIns="91425" lIns="91425" spcFirstLastPara="1" rIns="91425" wrap="square" tIns="91425">
            <a:noAutofit/>
          </a:bodyPr>
          <a:lstStyle>
            <a:lvl1pPr lvl="0">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p:txBody>
      </p:sp>
      <p:sp>
        <p:nvSpPr>
          <p:cNvPr id="57" name="Google Shape;57;p8"/>
          <p:cNvSpPr txBox="1"/>
          <p:nvPr>
            <p:ph idx="1" type="body"/>
          </p:nvPr>
        </p:nvSpPr>
        <p:spPr>
          <a:xfrm>
            <a:off x="311700" y="2390650"/>
            <a:ext cx="3127500" cy="22980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Clr>
                <a:schemeClr val="accent2"/>
              </a:buClr>
              <a:buSzPts val="1300"/>
              <a:buChar char="●"/>
              <a:defRPr>
                <a:solidFill>
                  <a:schemeClr val="accent2"/>
                </a:solidFill>
              </a:defRPr>
            </a:lvl1pPr>
            <a:lvl2pPr indent="-298450" lvl="1" marL="914400">
              <a:spcBef>
                <a:spcPts val="1600"/>
              </a:spcBef>
              <a:spcAft>
                <a:spcPts val="0"/>
              </a:spcAft>
              <a:buClr>
                <a:schemeClr val="accent2"/>
              </a:buClr>
              <a:buSzPts val="1100"/>
              <a:buChar char="○"/>
              <a:defRPr>
                <a:solidFill>
                  <a:schemeClr val="accent2"/>
                </a:solidFill>
              </a:defRPr>
            </a:lvl2pPr>
            <a:lvl3pPr indent="-298450" lvl="2" marL="1371600">
              <a:spcBef>
                <a:spcPts val="1600"/>
              </a:spcBef>
              <a:spcAft>
                <a:spcPts val="0"/>
              </a:spcAft>
              <a:buClr>
                <a:schemeClr val="accent2"/>
              </a:buClr>
              <a:buSzPts val="1100"/>
              <a:buChar char="■"/>
              <a:defRPr>
                <a:solidFill>
                  <a:schemeClr val="accent2"/>
                </a:solidFill>
              </a:defRPr>
            </a:lvl3pPr>
            <a:lvl4pPr indent="-298450" lvl="3" marL="1828800">
              <a:spcBef>
                <a:spcPts val="1600"/>
              </a:spcBef>
              <a:spcAft>
                <a:spcPts val="0"/>
              </a:spcAft>
              <a:buClr>
                <a:schemeClr val="accent2"/>
              </a:buClr>
              <a:buSzPts val="1100"/>
              <a:buChar char="●"/>
              <a:defRPr>
                <a:solidFill>
                  <a:schemeClr val="accent2"/>
                </a:solidFill>
              </a:defRPr>
            </a:lvl4pPr>
            <a:lvl5pPr indent="-298450" lvl="4" marL="2286000">
              <a:spcBef>
                <a:spcPts val="1600"/>
              </a:spcBef>
              <a:spcAft>
                <a:spcPts val="0"/>
              </a:spcAft>
              <a:buClr>
                <a:schemeClr val="accent2"/>
              </a:buClr>
              <a:buSzPts val="1100"/>
              <a:buChar char="○"/>
              <a:defRPr>
                <a:solidFill>
                  <a:schemeClr val="accent2"/>
                </a:solidFill>
              </a:defRPr>
            </a:lvl5pPr>
            <a:lvl6pPr indent="-298450" lvl="5" marL="2743200">
              <a:spcBef>
                <a:spcPts val="1600"/>
              </a:spcBef>
              <a:spcAft>
                <a:spcPts val="0"/>
              </a:spcAft>
              <a:buClr>
                <a:schemeClr val="accent2"/>
              </a:buClr>
              <a:buSzPts val="1100"/>
              <a:buChar char="■"/>
              <a:defRPr>
                <a:solidFill>
                  <a:schemeClr val="accent2"/>
                </a:solidFill>
              </a:defRPr>
            </a:lvl6pPr>
            <a:lvl7pPr indent="-298450" lvl="6" marL="3200400">
              <a:spcBef>
                <a:spcPts val="1600"/>
              </a:spcBef>
              <a:spcAft>
                <a:spcPts val="0"/>
              </a:spcAft>
              <a:buClr>
                <a:schemeClr val="accent2"/>
              </a:buClr>
              <a:buSzPts val="1100"/>
              <a:buChar char="●"/>
              <a:defRPr>
                <a:solidFill>
                  <a:schemeClr val="accent2"/>
                </a:solidFill>
              </a:defRPr>
            </a:lvl7pPr>
            <a:lvl8pPr indent="-298450" lvl="7" marL="3657600">
              <a:spcBef>
                <a:spcPts val="1600"/>
              </a:spcBef>
              <a:spcAft>
                <a:spcPts val="0"/>
              </a:spcAft>
              <a:buClr>
                <a:schemeClr val="accent2"/>
              </a:buClr>
              <a:buSzPts val="1100"/>
              <a:buChar char="○"/>
              <a:defRPr>
                <a:solidFill>
                  <a:schemeClr val="accent2"/>
                </a:solidFill>
              </a:defRPr>
            </a:lvl8pPr>
            <a:lvl9pPr indent="-298450" lvl="8" marL="4114800">
              <a:spcBef>
                <a:spcPts val="1600"/>
              </a:spcBef>
              <a:spcAft>
                <a:spcPts val="1600"/>
              </a:spcAft>
              <a:buClr>
                <a:schemeClr val="accent2"/>
              </a:buClr>
              <a:buSzPts val="1100"/>
              <a:buChar char="■"/>
              <a:defRPr>
                <a:solidFill>
                  <a:schemeClr val="accent2"/>
                </a:solidFill>
              </a:defRPr>
            </a:lvl9pPr>
          </a:lstStyle>
          <a:p/>
        </p:txBody>
      </p:sp>
      <p:sp>
        <p:nvSpPr>
          <p:cNvPr id="58" name="Google Shape;58;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
        <p:nvSpPr>
          <p:cNvPr id="59" name="Google Shape;59;p8"/>
          <p:cNvSpPr txBox="1"/>
          <p:nvPr>
            <p:ph idx="2" type="body"/>
          </p:nvPr>
        </p:nvSpPr>
        <p:spPr>
          <a:xfrm>
            <a:off x="4037900" y="958225"/>
            <a:ext cx="4779900" cy="1074600"/>
          </a:xfrm>
          <a:prstGeom prst="rect">
            <a:avLst/>
          </a:prstGeom>
        </p:spPr>
        <p:txBody>
          <a:bodyPr anchorCtr="0" anchor="t" bIns="91425" lIns="91425" spcFirstLastPara="1" rIns="91425" wrap="square" tIns="91425">
            <a:noAutofit/>
          </a:bodyPr>
          <a:lstStyle>
            <a:lvl1pPr indent="-311150" lvl="0" marL="457200" rtl="0">
              <a:spcBef>
                <a:spcPts val="0"/>
              </a:spcBef>
              <a:spcAft>
                <a:spcPts val="0"/>
              </a:spcAft>
              <a:buClr>
                <a:schemeClr val="lt2"/>
              </a:buClr>
              <a:buSzPts val="1300"/>
              <a:buChar char="●"/>
              <a:defRPr>
                <a:solidFill>
                  <a:schemeClr val="lt2"/>
                </a:solidFill>
              </a:defRPr>
            </a:lvl1pPr>
            <a:lvl2pPr indent="-298450" lvl="1" marL="914400" rtl="0">
              <a:spcBef>
                <a:spcPts val="1600"/>
              </a:spcBef>
              <a:spcAft>
                <a:spcPts val="0"/>
              </a:spcAft>
              <a:buClr>
                <a:schemeClr val="lt2"/>
              </a:buClr>
              <a:buSzPts val="1100"/>
              <a:buChar char="○"/>
              <a:defRPr>
                <a:solidFill>
                  <a:schemeClr val="lt2"/>
                </a:solidFill>
              </a:defRPr>
            </a:lvl2pPr>
            <a:lvl3pPr indent="-298450" lvl="2" marL="1371600" rtl="0">
              <a:spcBef>
                <a:spcPts val="1600"/>
              </a:spcBef>
              <a:spcAft>
                <a:spcPts val="0"/>
              </a:spcAft>
              <a:buClr>
                <a:schemeClr val="lt2"/>
              </a:buClr>
              <a:buSzPts val="1100"/>
              <a:buChar char="■"/>
              <a:defRPr>
                <a:solidFill>
                  <a:schemeClr val="lt2"/>
                </a:solidFill>
              </a:defRPr>
            </a:lvl3pPr>
            <a:lvl4pPr indent="-298450" lvl="3" marL="1828800" rtl="0">
              <a:spcBef>
                <a:spcPts val="1600"/>
              </a:spcBef>
              <a:spcAft>
                <a:spcPts val="0"/>
              </a:spcAft>
              <a:buClr>
                <a:schemeClr val="lt2"/>
              </a:buClr>
              <a:buSzPts val="1100"/>
              <a:buChar char="●"/>
              <a:defRPr>
                <a:solidFill>
                  <a:schemeClr val="lt2"/>
                </a:solidFill>
              </a:defRPr>
            </a:lvl4pPr>
            <a:lvl5pPr indent="-298450" lvl="4" marL="2286000" rtl="0">
              <a:spcBef>
                <a:spcPts val="1600"/>
              </a:spcBef>
              <a:spcAft>
                <a:spcPts val="0"/>
              </a:spcAft>
              <a:buClr>
                <a:schemeClr val="lt2"/>
              </a:buClr>
              <a:buSzPts val="1100"/>
              <a:buChar char="○"/>
              <a:defRPr>
                <a:solidFill>
                  <a:schemeClr val="lt2"/>
                </a:solidFill>
              </a:defRPr>
            </a:lvl5pPr>
            <a:lvl6pPr indent="-298450" lvl="5" marL="2743200" rtl="0">
              <a:spcBef>
                <a:spcPts val="1600"/>
              </a:spcBef>
              <a:spcAft>
                <a:spcPts val="0"/>
              </a:spcAft>
              <a:buClr>
                <a:schemeClr val="lt2"/>
              </a:buClr>
              <a:buSzPts val="1100"/>
              <a:buChar char="■"/>
              <a:defRPr>
                <a:solidFill>
                  <a:schemeClr val="lt2"/>
                </a:solidFill>
              </a:defRPr>
            </a:lvl6pPr>
            <a:lvl7pPr indent="-298450" lvl="6" marL="3200400" rtl="0">
              <a:spcBef>
                <a:spcPts val="1600"/>
              </a:spcBef>
              <a:spcAft>
                <a:spcPts val="0"/>
              </a:spcAft>
              <a:buClr>
                <a:schemeClr val="lt2"/>
              </a:buClr>
              <a:buSzPts val="1100"/>
              <a:buChar char="●"/>
              <a:defRPr>
                <a:solidFill>
                  <a:schemeClr val="lt2"/>
                </a:solidFill>
              </a:defRPr>
            </a:lvl7pPr>
            <a:lvl8pPr indent="-298450" lvl="7" marL="3657600" rtl="0">
              <a:spcBef>
                <a:spcPts val="1600"/>
              </a:spcBef>
              <a:spcAft>
                <a:spcPts val="0"/>
              </a:spcAft>
              <a:buClr>
                <a:schemeClr val="lt2"/>
              </a:buClr>
              <a:buSzPts val="1100"/>
              <a:buChar char="○"/>
              <a:defRPr>
                <a:solidFill>
                  <a:schemeClr val="lt2"/>
                </a:solidFill>
              </a:defRPr>
            </a:lvl8pPr>
            <a:lvl9pPr indent="-298450" lvl="8" marL="4114800" rtl="0">
              <a:spcBef>
                <a:spcPts val="1600"/>
              </a:spcBef>
              <a:spcAft>
                <a:spcPts val="1600"/>
              </a:spcAft>
              <a:buClr>
                <a:schemeClr val="lt2"/>
              </a:buClr>
              <a:buSzPts val="1100"/>
              <a:buChar char="■"/>
              <a:defRPr>
                <a:solidFill>
                  <a:schemeClr val="lt2"/>
                </a:solidFill>
              </a:defRPr>
            </a:lvl9pPr>
          </a:lstStyle>
          <a:p/>
        </p:txBody>
      </p:sp>
      <p:sp>
        <p:nvSpPr>
          <p:cNvPr id="60" name="Google Shape;60;p8"/>
          <p:cNvSpPr txBox="1"/>
          <p:nvPr>
            <p:ph idx="3" type="title"/>
          </p:nvPr>
        </p:nvSpPr>
        <p:spPr>
          <a:xfrm>
            <a:off x="3928025" y="55875"/>
            <a:ext cx="5092800" cy="9024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lt1"/>
              </a:buClr>
              <a:buSzPts val="2800"/>
              <a:buFont typeface="Orbitron"/>
              <a:buNone/>
              <a:defRPr>
                <a:solidFill>
                  <a:schemeClr val="lt1"/>
                </a:solidFill>
                <a:latin typeface="Orbitron"/>
                <a:ea typeface="Orbitron"/>
                <a:cs typeface="Orbitron"/>
                <a:sym typeface="Orbitron"/>
              </a:defRPr>
            </a:lvl1pPr>
            <a:lvl2pPr lvl="1" rtl="0">
              <a:spcBef>
                <a:spcPts val="0"/>
              </a:spcBef>
              <a:spcAft>
                <a:spcPts val="0"/>
              </a:spcAft>
              <a:buClr>
                <a:schemeClr val="lt1"/>
              </a:buClr>
              <a:buSzPts val="2800"/>
              <a:buNone/>
              <a:defRPr>
                <a:solidFill>
                  <a:schemeClr val="lt1"/>
                </a:solidFill>
              </a:defRPr>
            </a:lvl2pPr>
            <a:lvl3pPr lvl="2" rtl="0">
              <a:spcBef>
                <a:spcPts val="0"/>
              </a:spcBef>
              <a:spcAft>
                <a:spcPts val="0"/>
              </a:spcAft>
              <a:buClr>
                <a:schemeClr val="lt1"/>
              </a:buClr>
              <a:buSzPts val="2800"/>
              <a:buNone/>
              <a:defRPr>
                <a:solidFill>
                  <a:schemeClr val="lt1"/>
                </a:solidFill>
              </a:defRPr>
            </a:lvl3pPr>
            <a:lvl4pPr lvl="3" rtl="0">
              <a:spcBef>
                <a:spcPts val="0"/>
              </a:spcBef>
              <a:spcAft>
                <a:spcPts val="0"/>
              </a:spcAft>
              <a:buClr>
                <a:schemeClr val="lt1"/>
              </a:buClr>
              <a:buSzPts val="2800"/>
              <a:buNone/>
              <a:defRPr>
                <a:solidFill>
                  <a:schemeClr val="lt1"/>
                </a:solidFill>
              </a:defRPr>
            </a:lvl4pPr>
            <a:lvl5pPr lvl="4" rtl="0">
              <a:spcBef>
                <a:spcPts val="0"/>
              </a:spcBef>
              <a:spcAft>
                <a:spcPts val="0"/>
              </a:spcAft>
              <a:buClr>
                <a:schemeClr val="lt1"/>
              </a:buClr>
              <a:buSzPts val="2800"/>
              <a:buNone/>
              <a:defRPr>
                <a:solidFill>
                  <a:schemeClr val="lt1"/>
                </a:solidFill>
              </a:defRPr>
            </a:lvl5pPr>
            <a:lvl6pPr lvl="5" rtl="0">
              <a:spcBef>
                <a:spcPts val="0"/>
              </a:spcBef>
              <a:spcAft>
                <a:spcPts val="0"/>
              </a:spcAft>
              <a:buClr>
                <a:schemeClr val="lt1"/>
              </a:buClr>
              <a:buSzPts val="2800"/>
              <a:buNone/>
              <a:defRPr>
                <a:solidFill>
                  <a:schemeClr val="lt1"/>
                </a:solidFill>
              </a:defRPr>
            </a:lvl6pPr>
            <a:lvl7pPr lvl="6" rtl="0">
              <a:spcBef>
                <a:spcPts val="0"/>
              </a:spcBef>
              <a:spcAft>
                <a:spcPts val="0"/>
              </a:spcAft>
              <a:buClr>
                <a:schemeClr val="lt1"/>
              </a:buClr>
              <a:buSzPts val="2800"/>
              <a:buNone/>
              <a:defRPr>
                <a:solidFill>
                  <a:schemeClr val="lt1"/>
                </a:solidFill>
              </a:defRPr>
            </a:lvl7pPr>
            <a:lvl8pPr lvl="7" rtl="0">
              <a:spcBef>
                <a:spcPts val="0"/>
              </a:spcBef>
              <a:spcAft>
                <a:spcPts val="0"/>
              </a:spcAft>
              <a:buClr>
                <a:schemeClr val="lt1"/>
              </a:buClr>
              <a:buSzPts val="2800"/>
              <a:buNone/>
              <a:defRPr>
                <a:solidFill>
                  <a:schemeClr val="lt1"/>
                </a:solidFill>
              </a:defRPr>
            </a:lvl8pPr>
            <a:lvl9pPr lvl="8" rtl="0">
              <a:spcBef>
                <a:spcPts val="0"/>
              </a:spcBef>
              <a:spcAft>
                <a:spcPts val="0"/>
              </a:spcAft>
              <a:buClr>
                <a:schemeClr val="lt1"/>
              </a:buClr>
              <a:buSzPts val="2800"/>
              <a:buNone/>
              <a:defRPr>
                <a:solidFill>
                  <a:schemeClr val="lt1"/>
                </a:solidFill>
              </a:defRPr>
            </a:lvl9pPr>
          </a:lstStyle>
          <a:p/>
        </p:txBody>
      </p:sp>
      <p:sp>
        <p:nvSpPr>
          <p:cNvPr id="61" name="Google Shape;61;p8"/>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lvl1pPr indent="-311150" lvl="0" marL="457200" rtl="0" algn="r">
              <a:spcBef>
                <a:spcPts val="0"/>
              </a:spcBef>
              <a:spcAft>
                <a:spcPts val="0"/>
              </a:spcAft>
              <a:buClr>
                <a:schemeClr val="accent5"/>
              </a:buClr>
              <a:buSzPts val="1300"/>
              <a:buChar char="●"/>
              <a:defRPr>
                <a:solidFill>
                  <a:schemeClr val="accent5"/>
                </a:solidFill>
              </a:defRPr>
            </a:lvl1pPr>
            <a:lvl2pPr indent="-298450" lvl="1" marL="914400" rtl="0" algn="r">
              <a:spcBef>
                <a:spcPts val="1600"/>
              </a:spcBef>
              <a:spcAft>
                <a:spcPts val="0"/>
              </a:spcAft>
              <a:buClr>
                <a:schemeClr val="accent5"/>
              </a:buClr>
              <a:buSzPts val="1100"/>
              <a:buChar char="○"/>
              <a:defRPr>
                <a:solidFill>
                  <a:schemeClr val="accent5"/>
                </a:solidFill>
              </a:defRPr>
            </a:lvl2pPr>
            <a:lvl3pPr indent="-298450" lvl="2" marL="1371600" rtl="0" algn="r">
              <a:spcBef>
                <a:spcPts val="1600"/>
              </a:spcBef>
              <a:spcAft>
                <a:spcPts val="0"/>
              </a:spcAft>
              <a:buClr>
                <a:schemeClr val="accent5"/>
              </a:buClr>
              <a:buSzPts val="1100"/>
              <a:buChar char="■"/>
              <a:defRPr>
                <a:solidFill>
                  <a:schemeClr val="accent5"/>
                </a:solidFill>
              </a:defRPr>
            </a:lvl3pPr>
            <a:lvl4pPr indent="-298450" lvl="3" marL="1828800" rtl="0" algn="r">
              <a:spcBef>
                <a:spcPts val="1600"/>
              </a:spcBef>
              <a:spcAft>
                <a:spcPts val="0"/>
              </a:spcAft>
              <a:buClr>
                <a:schemeClr val="accent5"/>
              </a:buClr>
              <a:buSzPts val="1100"/>
              <a:buChar char="●"/>
              <a:defRPr>
                <a:solidFill>
                  <a:schemeClr val="accent5"/>
                </a:solidFill>
              </a:defRPr>
            </a:lvl4pPr>
            <a:lvl5pPr indent="-298450" lvl="4" marL="2286000" rtl="0" algn="r">
              <a:spcBef>
                <a:spcPts val="1600"/>
              </a:spcBef>
              <a:spcAft>
                <a:spcPts val="0"/>
              </a:spcAft>
              <a:buClr>
                <a:schemeClr val="accent5"/>
              </a:buClr>
              <a:buSzPts val="1100"/>
              <a:buChar char="○"/>
              <a:defRPr>
                <a:solidFill>
                  <a:schemeClr val="accent5"/>
                </a:solidFill>
              </a:defRPr>
            </a:lvl5pPr>
            <a:lvl6pPr indent="-298450" lvl="5" marL="2743200" rtl="0" algn="r">
              <a:spcBef>
                <a:spcPts val="1600"/>
              </a:spcBef>
              <a:spcAft>
                <a:spcPts val="0"/>
              </a:spcAft>
              <a:buClr>
                <a:schemeClr val="accent5"/>
              </a:buClr>
              <a:buSzPts val="1100"/>
              <a:buChar char="■"/>
              <a:defRPr>
                <a:solidFill>
                  <a:schemeClr val="accent5"/>
                </a:solidFill>
              </a:defRPr>
            </a:lvl6pPr>
            <a:lvl7pPr indent="-298450" lvl="6" marL="3200400" rtl="0" algn="r">
              <a:spcBef>
                <a:spcPts val="1600"/>
              </a:spcBef>
              <a:spcAft>
                <a:spcPts val="0"/>
              </a:spcAft>
              <a:buClr>
                <a:schemeClr val="accent5"/>
              </a:buClr>
              <a:buSzPts val="1100"/>
              <a:buChar char="●"/>
              <a:defRPr>
                <a:solidFill>
                  <a:schemeClr val="accent5"/>
                </a:solidFill>
              </a:defRPr>
            </a:lvl7pPr>
            <a:lvl8pPr indent="-298450" lvl="7" marL="3657600" rtl="0" algn="r">
              <a:spcBef>
                <a:spcPts val="1600"/>
              </a:spcBef>
              <a:spcAft>
                <a:spcPts val="0"/>
              </a:spcAft>
              <a:buClr>
                <a:schemeClr val="accent5"/>
              </a:buClr>
              <a:buSzPts val="1100"/>
              <a:buChar char="○"/>
              <a:defRPr>
                <a:solidFill>
                  <a:schemeClr val="accent5"/>
                </a:solidFill>
              </a:defRPr>
            </a:lvl8pPr>
            <a:lvl9pPr indent="-298450" lvl="8" marL="4114800" rtl="0" algn="r">
              <a:spcBef>
                <a:spcPts val="1600"/>
              </a:spcBef>
              <a:spcAft>
                <a:spcPts val="1600"/>
              </a:spcAft>
              <a:buClr>
                <a:schemeClr val="accent5"/>
              </a:buClr>
              <a:buSzPts val="1100"/>
              <a:buChar char="■"/>
              <a:defRPr>
                <a:solidFill>
                  <a:schemeClr val="accent5"/>
                </a:solidFill>
              </a:defRPr>
            </a:lvl9pPr>
          </a:lstStyle>
          <a:p/>
        </p:txBody>
      </p:sp>
      <p:pic>
        <p:nvPicPr>
          <p:cNvPr id="62" name="Google Shape;62;p8"/>
          <p:cNvPicPr preferRelativeResize="0"/>
          <p:nvPr/>
        </p:nvPicPr>
        <p:blipFill>
          <a:blip r:embed="rId2">
            <a:alphaModFix amt="38000"/>
          </a:blip>
          <a:stretch>
            <a:fillRect/>
          </a:stretch>
        </p:blipFill>
        <p:spPr>
          <a:xfrm>
            <a:off x="-7925" y="0"/>
            <a:ext cx="5426125" cy="4636577"/>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63" name="Shape 63"/>
        <p:cNvGrpSpPr/>
        <p:nvPr/>
      </p:nvGrpSpPr>
      <p:grpSpPr>
        <a:xfrm>
          <a:off x="0" y="0"/>
          <a:ext cx="0" cy="0"/>
          <a:chOff x="0" y="0"/>
          <a:chExt cx="0" cy="0"/>
        </a:xfrm>
      </p:grpSpPr>
      <p:sp>
        <p:nvSpPr>
          <p:cNvPr id="64" name="Google Shape;64;p9"/>
          <p:cNvSpPr txBox="1"/>
          <p:nvPr>
            <p:ph type="title"/>
          </p:nvPr>
        </p:nvSpPr>
        <p:spPr>
          <a:xfrm>
            <a:off x="311675" y="798600"/>
            <a:ext cx="6247800" cy="3546300"/>
          </a:xfrm>
          <a:prstGeom prst="rect">
            <a:avLst/>
          </a:prstGeom>
        </p:spPr>
        <p:txBody>
          <a:bodyPr anchorCtr="0" anchor="ctr" bIns="91425" lIns="91425" spcFirstLastPara="1" rIns="91425" wrap="square" tIns="91425">
            <a:noAutofit/>
          </a:bodyPr>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p:txBody>
      </p:sp>
      <p:sp>
        <p:nvSpPr>
          <p:cNvPr id="65" name="Google Shape;65;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66" name="Shape 66"/>
        <p:cNvGrpSpPr/>
        <p:nvPr/>
      </p:nvGrpSpPr>
      <p:grpSpPr>
        <a:xfrm>
          <a:off x="0" y="0"/>
          <a:ext cx="0" cy="0"/>
          <a:chOff x="0" y="0"/>
          <a:chExt cx="0" cy="0"/>
        </a:xfrm>
      </p:grpSpPr>
      <p:sp>
        <p:nvSpPr>
          <p:cNvPr id="67" name="Google Shape;67;p10"/>
          <p:cNvSpPr/>
          <p:nvPr/>
        </p:nvSpPr>
        <p:spPr>
          <a:xfrm>
            <a:off x="0" y="0"/>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10"/>
          <p:cNvSpPr txBox="1"/>
          <p:nvPr>
            <p:ph type="title"/>
          </p:nvPr>
        </p:nvSpPr>
        <p:spPr>
          <a:xfrm>
            <a:off x="311300" y="500925"/>
            <a:ext cx="3704400" cy="2049600"/>
          </a:xfrm>
          <a:prstGeom prst="rect">
            <a:avLst/>
          </a:prstGeom>
        </p:spPr>
        <p:txBody>
          <a:bodyPr anchorCtr="0" anchor="t" bIns="91425" lIns="91425" spcFirstLastPara="1" rIns="91425" wrap="square" tIns="91425">
            <a:no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p:txBody>
      </p:sp>
      <p:sp>
        <p:nvSpPr>
          <p:cNvPr id="69" name="Google Shape;69;p10"/>
          <p:cNvSpPr txBox="1"/>
          <p:nvPr>
            <p:ph idx="1" type="subTitle"/>
          </p:nvPr>
        </p:nvSpPr>
        <p:spPr>
          <a:xfrm>
            <a:off x="304800" y="2626725"/>
            <a:ext cx="3704400" cy="9267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Clr>
                <a:schemeClr val="accent2"/>
              </a:buClr>
              <a:buSzPts val="1600"/>
              <a:buNone/>
              <a:defRPr sz="1600">
                <a:solidFill>
                  <a:schemeClr val="accent2"/>
                </a:solidFill>
              </a:defRPr>
            </a:lvl1pPr>
            <a:lvl2pPr lvl="1">
              <a:lnSpc>
                <a:spcPct val="100000"/>
              </a:lnSpc>
              <a:spcBef>
                <a:spcPts val="0"/>
              </a:spcBef>
              <a:spcAft>
                <a:spcPts val="0"/>
              </a:spcAft>
              <a:buClr>
                <a:schemeClr val="accent2"/>
              </a:buClr>
              <a:buSzPts val="1600"/>
              <a:buNone/>
              <a:defRPr sz="1600">
                <a:solidFill>
                  <a:schemeClr val="accent2"/>
                </a:solidFill>
              </a:defRPr>
            </a:lvl2pPr>
            <a:lvl3pPr lvl="2">
              <a:lnSpc>
                <a:spcPct val="100000"/>
              </a:lnSpc>
              <a:spcBef>
                <a:spcPts val="0"/>
              </a:spcBef>
              <a:spcAft>
                <a:spcPts val="0"/>
              </a:spcAft>
              <a:buClr>
                <a:schemeClr val="accent2"/>
              </a:buClr>
              <a:buSzPts val="1600"/>
              <a:buNone/>
              <a:defRPr sz="1600">
                <a:solidFill>
                  <a:schemeClr val="accent2"/>
                </a:solidFill>
              </a:defRPr>
            </a:lvl3pPr>
            <a:lvl4pPr lvl="3">
              <a:lnSpc>
                <a:spcPct val="100000"/>
              </a:lnSpc>
              <a:spcBef>
                <a:spcPts val="0"/>
              </a:spcBef>
              <a:spcAft>
                <a:spcPts val="0"/>
              </a:spcAft>
              <a:buClr>
                <a:schemeClr val="accent2"/>
              </a:buClr>
              <a:buSzPts val="1600"/>
              <a:buNone/>
              <a:defRPr sz="1600">
                <a:solidFill>
                  <a:schemeClr val="accent2"/>
                </a:solidFill>
              </a:defRPr>
            </a:lvl4pPr>
            <a:lvl5pPr lvl="4">
              <a:lnSpc>
                <a:spcPct val="100000"/>
              </a:lnSpc>
              <a:spcBef>
                <a:spcPts val="0"/>
              </a:spcBef>
              <a:spcAft>
                <a:spcPts val="0"/>
              </a:spcAft>
              <a:buClr>
                <a:schemeClr val="accent2"/>
              </a:buClr>
              <a:buSzPts val="1600"/>
              <a:buNone/>
              <a:defRPr sz="1600">
                <a:solidFill>
                  <a:schemeClr val="accent2"/>
                </a:solidFill>
              </a:defRPr>
            </a:lvl5pPr>
            <a:lvl6pPr lvl="5">
              <a:lnSpc>
                <a:spcPct val="100000"/>
              </a:lnSpc>
              <a:spcBef>
                <a:spcPts val="0"/>
              </a:spcBef>
              <a:spcAft>
                <a:spcPts val="0"/>
              </a:spcAft>
              <a:buClr>
                <a:schemeClr val="accent2"/>
              </a:buClr>
              <a:buSzPts val="1600"/>
              <a:buNone/>
              <a:defRPr sz="1600">
                <a:solidFill>
                  <a:schemeClr val="accent2"/>
                </a:solidFill>
              </a:defRPr>
            </a:lvl6pPr>
            <a:lvl7pPr lvl="6">
              <a:lnSpc>
                <a:spcPct val="100000"/>
              </a:lnSpc>
              <a:spcBef>
                <a:spcPts val="0"/>
              </a:spcBef>
              <a:spcAft>
                <a:spcPts val="0"/>
              </a:spcAft>
              <a:buClr>
                <a:schemeClr val="accent2"/>
              </a:buClr>
              <a:buSzPts val="1600"/>
              <a:buNone/>
              <a:defRPr sz="1600">
                <a:solidFill>
                  <a:schemeClr val="accent2"/>
                </a:solidFill>
              </a:defRPr>
            </a:lvl7pPr>
            <a:lvl8pPr lvl="7">
              <a:lnSpc>
                <a:spcPct val="100000"/>
              </a:lnSpc>
              <a:spcBef>
                <a:spcPts val="0"/>
              </a:spcBef>
              <a:spcAft>
                <a:spcPts val="0"/>
              </a:spcAft>
              <a:buClr>
                <a:schemeClr val="accent2"/>
              </a:buClr>
              <a:buSzPts val="1600"/>
              <a:buNone/>
              <a:defRPr sz="1600">
                <a:solidFill>
                  <a:schemeClr val="accent2"/>
                </a:solidFill>
              </a:defRPr>
            </a:lvl8pPr>
            <a:lvl9pPr lvl="8">
              <a:lnSpc>
                <a:spcPct val="100000"/>
              </a:lnSpc>
              <a:spcBef>
                <a:spcPts val="0"/>
              </a:spcBef>
              <a:spcAft>
                <a:spcPts val="0"/>
              </a:spcAft>
              <a:buClr>
                <a:schemeClr val="accent2"/>
              </a:buClr>
              <a:buSzPts val="1600"/>
              <a:buNone/>
              <a:defRPr sz="1600">
                <a:solidFill>
                  <a:schemeClr val="accent2"/>
                </a:solidFill>
              </a:defRPr>
            </a:lvl9pPr>
          </a:lstStyle>
          <a:p/>
        </p:txBody>
      </p:sp>
      <p:sp>
        <p:nvSpPr>
          <p:cNvPr id="70" name="Google Shape;70;p10"/>
          <p:cNvSpPr txBox="1"/>
          <p:nvPr>
            <p:ph idx="2" type="body"/>
          </p:nvPr>
        </p:nvSpPr>
        <p:spPr>
          <a:xfrm>
            <a:off x="4879025" y="500925"/>
            <a:ext cx="3954000" cy="41115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71" name="Google Shape;71;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1.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paradigm">
    <p:bg>
      <p:bgPr>
        <a:solidFill>
          <a:schemeClr val="accent2"/>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1pPr>
            <a:lvl2pPr lvl="1">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2pPr>
            <a:lvl3pPr lvl="2">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3pPr>
            <a:lvl4pPr lvl="3">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4pPr>
            <a:lvl5pPr lvl="4">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5pPr>
            <a:lvl6pPr lvl="5">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6pPr>
            <a:lvl7pPr lvl="6">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7pPr>
            <a:lvl8pPr lvl="7">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8pPr>
            <a:lvl9pPr lvl="8">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11150" lvl="0" marL="457200">
              <a:lnSpc>
                <a:spcPct val="115000"/>
              </a:lnSpc>
              <a:spcBef>
                <a:spcPts val="0"/>
              </a:spcBef>
              <a:spcAft>
                <a:spcPts val="0"/>
              </a:spcAft>
              <a:buClr>
                <a:schemeClr val="dk2"/>
              </a:buClr>
              <a:buSzPts val="1300"/>
              <a:buFont typeface="Roboto"/>
              <a:buChar char="●"/>
              <a:defRPr sz="1300">
                <a:solidFill>
                  <a:schemeClr val="dk2"/>
                </a:solidFill>
                <a:latin typeface="Roboto"/>
                <a:ea typeface="Roboto"/>
                <a:cs typeface="Roboto"/>
                <a:sym typeface="Roboto"/>
              </a:defRPr>
            </a:lvl1pPr>
            <a:lvl2pPr indent="-298450" lvl="1" marL="91440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2pPr>
            <a:lvl3pPr indent="-298450" lvl="2" marL="137160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3pPr>
            <a:lvl4pPr indent="-298450" lvl="3" marL="182880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4pPr>
            <a:lvl5pPr indent="-298450" lvl="4" marL="228600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5pPr>
            <a:lvl6pPr indent="-298450" lvl="5" marL="274320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6pPr>
            <a:lvl7pPr indent="-298450" lvl="6" marL="320040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7pPr>
            <a:lvl8pPr indent="-298450" lvl="7" marL="3657600">
              <a:lnSpc>
                <a:spcPct val="115000"/>
              </a:lnSpc>
              <a:spcBef>
                <a:spcPts val="1600"/>
              </a:spcBef>
              <a:spcAft>
                <a:spcPts val="0"/>
              </a:spcAft>
              <a:buClr>
                <a:schemeClr val="dk2"/>
              </a:buClr>
              <a:buSzPts val="1100"/>
              <a:buFont typeface="Roboto"/>
              <a:buChar char="○"/>
              <a:defRPr sz="1100">
                <a:solidFill>
                  <a:schemeClr val="dk2"/>
                </a:solidFill>
                <a:latin typeface="Roboto"/>
                <a:ea typeface="Roboto"/>
                <a:cs typeface="Roboto"/>
                <a:sym typeface="Roboto"/>
              </a:defRPr>
            </a:lvl8pPr>
            <a:lvl9pPr indent="-298450" lvl="8" marL="4114800">
              <a:lnSpc>
                <a:spcPct val="115000"/>
              </a:lnSpc>
              <a:spcBef>
                <a:spcPts val="1600"/>
              </a:spcBef>
              <a:spcAft>
                <a:spcPts val="1600"/>
              </a:spcAft>
              <a:buClr>
                <a:schemeClr val="dk2"/>
              </a:buClr>
              <a:buSzPts val="1100"/>
              <a:buFont typeface="Roboto"/>
              <a:buChar char="■"/>
              <a:defRPr sz="1100">
                <a:solidFill>
                  <a:schemeClr val="dk2"/>
                </a:solidFill>
                <a:latin typeface="Roboto"/>
                <a:ea typeface="Roboto"/>
                <a:cs typeface="Roboto"/>
                <a:sym typeface="Roboto"/>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latin typeface="Roboto"/>
                <a:ea typeface="Roboto"/>
                <a:cs typeface="Roboto"/>
                <a:sym typeface="Roboto"/>
              </a:defRPr>
            </a:lvl1pPr>
            <a:lvl2pPr lvl="1" algn="r">
              <a:buNone/>
              <a:defRPr sz="1000">
                <a:solidFill>
                  <a:schemeClr val="dk2"/>
                </a:solidFill>
                <a:latin typeface="Roboto"/>
                <a:ea typeface="Roboto"/>
                <a:cs typeface="Roboto"/>
                <a:sym typeface="Roboto"/>
              </a:defRPr>
            </a:lvl2pPr>
            <a:lvl3pPr lvl="2" algn="r">
              <a:buNone/>
              <a:defRPr sz="1000">
                <a:solidFill>
                  <a:schemeClr val="dk2"/>
                </a:solidFill>
                <a:latin typeface="Roboto"/>
                <a:ea typeface="Roboto"/>
                <a:cs typeface="Roboto"/>
                <a:sym typeface="Roboto"/>
              </a:defRPr>
            </a:lvl3pPr>
            <a:lvl4pPr lvl="3" algn="r">
              <a:buNone/>
              <a:defRPr sz="1000">
                <a:solidFill>
                  <a:schemeClr val="dk2"/>
                </a:solidFill>
                <a:latin typeface="Roboto"/>
                <a:ea typeface="Roboto"/>
                <a:cs typeface="Roboto"/>
                <a:sym typeface="Roboto"/>
              </a:defRPr>
            </a:lvl4pPr>
            <a:lvl5pPr lvl="4" algn="r">
              <a:buNone/>
              <a:defRPr sz="1000">
                <a:solidFill>
                  <a:schemeClr val="dk2"/>
                </a:solidFill>
                <a:latin typeface="Roboto"/>
                <a:ea typeface="Roboto"/>
                <a:cs typeface="Roboto"/>
                <a:sym typeface="Roboto"/>
              </a:defRPr>
            </a:lvl5pPr>
            <a:lvl6pPr lvl="5" algn="r">
              <a:buNone/>
              <a:defRPr sz="1000">
                <a:solidFill>
                  <a:schemeClr val="dk2"/>
                </a:solidFill>
                <a:latin typeface="Roboto"/>
                <a:ea typeface="Roboto"/>
                <a:cs typeface="Roboto"/>
                <a:sym typeface="Roboto"/>
              </a:defRPr>
            </a:lvl6pPr>
            <a:lvl7pPr lvl="6" algn="r">
              <a:buNone/>
              <a:defRPr sz="1000">
                <a:solidFill>
                  <a:schemeClr val="dk2"/>
                </a:solidFill>
                <a:latin typeface="Roboto"/>
                <a:ea typeface="Roboto"/>
                <a:cs typeface="Roboto"/>
                <a:sym typeface="Roboto"/>
              </a:defRPr>
            </a:lvl7pPr>
            <a:lvl8pPr lvl="7" algn="r">
              <a:buNone/>
              <a:defRPr sz="1000">
                <a:solidFill>
                  <a:schemeClr val="dk2"/>
                </a:solidFill>
                <a:latin typeface="Roboto"/>
                <a:ea typeface="Roboto"/>
                <a:cs typeface="Roboto"/>
                <a:sym typeface="Roboto"/>
              </a:defRPr>
            </a:lvl8pPr>
            <a:lvl9pPr lvl="8" algn="r">
              <a:buNone/>
              <a:defRPr sz="1000">
                <a:solidFill>
                  <a:schemeClr val="dk2"/>
                </a:solidFill>
                <a:latin typeface="Roboto"/>
                <a:ea typeface="Roboto"/>
                <a:cs typeface="Roboto"/>
                <a:sym typeface="Robo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xml"/><Relationship Id="rId3" Type="http://schemas.openxmlformats.org/officeDocument/2006/relationships/hyperlink" Target="https://twitter.com/TheLawsonC" TargetMode="External"/><Relationship Id="rId4" Type="http://schemas.openxmlformats.org/officeDocument/2006/relationships/hyperlink" Target="https://austin-ramsay.itch.io/beamsaber" TargetMode="External"/><Relationship Id="rId5" Type="http://schemas.openxmlformats.org/officeDocument/2006/relationships/hyperlink" Target="http://www.bladesinthedark.com/" TargetMode="External"/><Relationship Id="rId6" Type="http://schemas.openxmlformats.org/officeDocument/2006/relationships/hyperlink" Target="http://creativecommons.org/licenses/by/3.0/" TargetMode="External"/><Relationship Id="rId7" Type="http://schemas.openxmlformats.org/officeDocument/2006/relationships/image" Target="../media/image2.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1.xml"/><Relationship Id="rId3" Type="http://schemas.openxmlformats.org/officeDocument/2006/relationships/image" Target="../media/image5.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2.xml"/><Relationship Id="rId3" Type="http://schemas.openxmlformats.org/officeDocument/2006/relationships/image" Target="../media/image5.png"/></Relationships>
</file>

<file path=ppt/slides/_rels/slide3.xml.rels><?xml version="1.0" encoding="UTF-8" standalone="yes"?><Relationships xmlns="http://schemas.openxmlformats.org/package/2006/relationships"><Relationship Id="rId20" Type="http://schemas.openxmlformats.org/officeDocument/2006/relationships/slide" Target="/ppt/slides/slide17.xml"/><Relationship Id="rId22" Type="http://schemas.openxmlformats.org/officeDocument/2006/relationships/slide" Target="/ppt/slides/slide19.xml"/><Relationship Id="rId21" Type="http://schemas.openxmlformats.org/officeDocument/2006/relationships/slide" Target="/ppt/slides/slide18.xml"/><Relationship Id="rId24" Type="http://schemas.openxmlformats.org/officeDocument/2006/relationships/slide" Target="/ppt/slides/slide21.xml"/><Relationship Id="rId23" Type="http://schemas.openxmlformats.org/officeDocument/2006/relationships/slide" Target="/ppt/slides/slide20.xml"/><Relationship Id="rId1" Type="http://schemas.openxmlformats.org/officeDocument/2006/relationships/slideLayout" Target="../slideLayouts/slideLayout6.xml"/><Relationship Id="rId2" Type="http://schemas.openxmlformats.org/officeDocument/2006/relationships/notesSlide" Target="../notesSlides/notesSlide3.xml"/><Relationship Id="rId3" Type="http://schemas.openxmlformats.org/officeDocument/2006/relationships/slide" Target="/ppt/slides/slide4.xml"/><Relationship Id="rId4" Type="http://schemas.openxmlformats.org/officeDocument/2006/relationships/slide" Target="/ppt/slides/slide5.xml"/><Relationship Id="rId9" Type="http://schemas.openxmlformats.org/officeDocument/2006/relationships/slide" Target="/ppt/slides/slide7.xml"/><Relationship Id="rId25" Type="http://schemas.openxmlformats.org/officeDocument/2006/relationships/slide" Target="/ppt/slides/slide22.xml"/><Relationship Id="rId5" Type="http://schemas.openxmlformats.org/officeDocument/2006/relationships/slide" Target="/ppt/slides/slide5.xml"/><Relationship Id="rId6" Type="http://schemas.openxmlformats.org/officeDocument/2006/relationships/slide" Target="/ppt/slides/slide5.xml"/><Relationship Id="rId7" Type="http://schemas.openxmlformats.org/officeDocument/2006/relationships/slide" Target="/ppt/slides/slide5.xml"/><Relationship Id="rId8" Type="http://schemas.openxmlformats.org/officeDocument/2006/relationships/slide" Target="/ppt/slides/slide6.xml"/><Relationship Id="rId11" Type="http://schemas.openxmlformats.org/officeDocument/2006/relationships/slide" Target="/ppt/slides/slide9.xml"/><Relationship Id="rId10" Type="http://schemas.openxmlformats.org/officeDocument/2006/relationships/slide" Target="/ppt/slides/slide8.xml"/><Relationship Id="rId13" Type="http://schemas.openxmlformats.org/officeDocument/2006/relationships/slide" Target="/ppt/slides/slide11.xml"/><Relationship Id="rId12" Type="http://schemas.openxmlformats.org/officeDocument/2006/relationships/slide" Target="/ppt/slides/slide10.xml"/><Relationship Id="rId15" Type="http://schemas.openxmlformats.org/officeDocument/2006/relationships/slide" Target="/ppt/slides/slide13.xml"/><Relationship Id="rId14" Type="http://schemas.openxmlformats.org/officeDocument/2006/relationships/slide" Target="/ppt/slides/slide12.xml"/><Relationship Id="rId17" Type="http://schemas.openxmlformats.org/officeDocument/2006/relationships/slide" Target="/ppt/slides/slide14.xml"/><Relationship Id="rId16" Type="http://schemas.openxmlformats.org/officeDocument/2006/relationships/image" Target="../media/image2.png"/><Relationship Id="rId19" Type="http://schemas.openxmlformats.org/officeDocument/2006/relationships/slide" Target="/ppt/slides/slide16.xml"/><Relationship Id="rId18" Type="http://schemas.openxmlformats.org/officeDocument/2006/relationships/slide" Target="/ppt/slides/slide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4"/>
          <p:cNvSpPr txBox="1"/>
          <p:nvPr>
            <p:ph type="ctrTitle"/>
          </p:nvPr>
        </p:nvSpPr>
        <p:spPr>
          <a:xfrm>
            <a:off x="311700" y="539725"/>
            <a:ext cx="8520600" cy="1282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Orbitron"/>
                <a:ea typeface="Orbitron"/>
                <a:cs typeface="Orbitron"/>
                <a:sym typeface="Orbitron"/>
              </a:rPr>
              <a:t>The </a:t>
            </a:r>
            <a:r>
              <a:rPr lang="en"/>
              <a:t>Starbreaker</a:t>
            </a:r>
            <a:endParaRPr/>
          </a:p>
          <a:p>
            <a:pPr indent="0" lvl="0" marL="0" rtl="0" algn="l">
              <a:spcBef>
                <a:spcPts val="0"/>
              </a:spcBef>
              <a:spcAft>
                <a:spcPts val="0"/>
              </a:spcAft>
              <a:buNone/>
            </a:pPr>
            <a:r>
              <a:t/>
            </a:r>
            <a:endParaRPr/>
          </a:p>
        </p:txBody>
      </p:sp>
      <p:sp>
        <p:nvSpPr>
          <p:cNvPr id="87" name="Google Shape;87;p14"/>
          <p:cNvSpPr txBox="1"/>
          <p:nvPr>
            <p:ph idx="1" type="subTitle"/>
          </p:nvPr>
        </p:nvSpPr>
        <p:spPr>
          <a:xfrm>
            <a:off x="311700" y="1497560"/>
            <a:ext cx="4242600" cy="738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Orbitron"/>
                <a:ea typeface="Orbitron"/>
                <a:cs typeface="Orbitron"/>
                <a:sym typeface="Orbitron"/>
              </a:rPr>
              <a:t>A</a:t>
            </a:r>
            <a:r>
              <a:rPr lang="en">
                <a:latin typeface="Orbitron"/>
                <a:ea typeface="Orbitron"/>
                <a:cs typeface="Orbitron"/>
                <a:sym typeface="Orbitron"/>
              </a:rPr>
              <a:t> Supply Drop</a:t>
            </a:r>
            <a:r>
              <a:rPr lang="en">
                <a:latin typeface="Orbitron"/>
                <a:ea typeface="Orbitron"/>
                <a:cs typeface="Orbitron"/>
                <a:sym typeface="Orbitron"/>
              </a:rPr>
              <a:t> Playbook By Lawson Coleman</a:t>
            </a:r>
            <a:br>
              <a:rPr lang="en"/>
            </a:br>
            <a:br>
              <a:rPr lang="en"/>
            </a:br>
            <a:r>
              <a:rPr lang="en"/>
              <a:t>For Austin Ramsay’s Beam Saber</a:t>
            </a:r>
            <a:endParaRPr/>
          </a:p>
        </p:txBody>
      </p:sp>
      <p:pic>
        <p:nvPicPr>
          <p:cNvPr id="88" name="Google Shape;88;p14"/>
          <p:cNvPicPr preferRelativeResize="0"/>
          <p:nvPr/>
        </p:nvPicPr>
        <p:blipFill>
          <a:blip r:embed="rId3">
            <a:alphaModFix/>
          </a:blip>
          <a:stretch>
            <a:fillRect/>
          </a:stretch>
        </p:blipFill>
        <p:spPr>
          <a:xfrm>
            <a:off x="244225" y="4388627"/>
            <a:ext cx="1913501" cy="582600"/>
          </a:xfrm>
          <a:prstGeom prst="rect">
            <a:avLst/>
          </a:prstGeom>
          <a:noFill/>
          <a:ln>
            <a:noFill/>
          </a:ln>
        </p:spPr>
      </p:pic>
      <p:pic>
        <p:nvPicPr>
          <p:cNvPr id="89" name="Google Shape;89;p14"/>
          <p:cNvPicPr preferRelativeResize="0"/>
          <p:nvPr/>
        </p:nvPicPr>
        <p:blipFill>
          <a:blip r:embed="rId4">
            <a:alphaModFix/>
          </a:blip>
          <a:stretch>
            <a:fillRect/>
          </a:stretch>
        </p:blipFill>
        <p:spPr>
          <a:xfrm rot="4907670">
            <a:off x="3658510" y="570181"/>
            <a:ext cx="6366178" cy="5439837"/>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23"/>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
        <p:nvSpPr>
          <p:cNvPr id="174" name="Google Shape;174;p23"/>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
        <p:nvSpPr>
          <p:cNvPr id="175" name="Google Shape;175;p23"/>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Starbreaker Abilities</a:t>
            </a:r>
            <a:endParaRPr/>
          </a:p>
        </p:txBody>
      </p:sp>
      <p:sp>
        <p:nvSpPr>
          <p:cNvPr id="176" name="Google Shape;176;p23"/>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i="1" lang="en" sz="1600" u="sng"/>
              <a:t>Familiar:</a:t>
            </a:r>
            <a:r>
              <a:rPr lang="en" sz="1600"/>
              <a:t> </a:t>
            </a:r>
            <a:r>
              <a:rPr lang="en"/>
              <a:t>Gain a specialist cohort. Its’ Expertise is "Magic". When this cohort assists </a:t>
            </a:r>
            <a:r>
              <a:rPr b="1" i="1" lang="en"/>
              <a:t>you</a:t>
            </a:r>
            <a:r>
              <a:rPr lang="en"/>
              <a:t> in using any supernatural ability, gain both improved position and effect. This Cohort cannot help another Pilot in this way without a long term project to familiarize the cohort with the pilot.</a:t>
            </a:r>
            <a:endParaRPr/>
          </a:p>
        </p:txBody>
      </p:sp>
      <p:sp>
        <p:nvSpPr>
          <p:cNvPr id="177" name="Google Shape;177;p23"/>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7</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24"/>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
        <p:nvSpPr>
          <p:cNvPr id="183" name="Google Shape;183;p24"/>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
        <p:nvSpPr>
          <p:cNvPr id="184" name="Google Shape;184;p24"/>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Starbreaker Abilities</a:t>
            </a:r>
            <a:endParaRPr/>
          </a:p>
        </p:txBody>
      </p:sp>
      <p:sp>
        <p:nvSpPr>
          <p:cNvPr id="185" name="Google Shape;185;p24"/>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i="1" lang="en" sz="1800" u="sng"/>
              <a:t>Blood Substitute</a:t>
            </a:r>
            <a:r>
              <a:rPr b="1" i="1" lang="en" sz="1800" u="sng"/>
              <a:t>:</a:t>
            </a:r>
            <a:r>
              <a:rPr lang="en" sz="1600"/>
              <a:t>You may take the level one harm "Drained" to push yourself for +2d. You may increase the harm's level up to 3 for an additional +1d per level.  This Harm can be resisted as normal.</a:t>
            </a:r>
            <a:endParaRPr/>
          </a:p>
        </p:txBody>
      </p:sp>
      <p:sp>
        <p:nvSpPr>
          <p:cNvPr id="186" name="Google Shape;186;p24"/>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8</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sp>
        <p:nvSpPr>
          <p:cNvPr id="191" name="Google Shape;191;p25"/>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
        <p:nvSpPr>
          <p:cNvPr id="192" name="Google Shape;192;p25"/>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
        <p:nvSpPr>
          <p:cNvPr id="193" name="Google Shape;193;p25"/>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Starbreaker Abilities</a:t>
            </a:r>
            <a:endParaRPr/>
          </a:p>
        </p:txBody>
      </p:sp>
      <p:sp>
        <p:nvSpPr>
          <p:cNvPr id="194" name="Google Shape;194;p25"/>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i="1" lang="en" sz="1600" u="sng"/>
              <a:t>Titanbreake</a:t>
            </a:r>
            <a:r>
              <a:rPr b="1" i="1" lang="en" sz="1600" u="sng"/>
              <a:t>r:</a:t>
            </a:r>
            <a:r>
              <a:rPr lang="en" sz="1600"/>
              <a:t> Take improved effect on fighting vehicles of any size.When you defeat a vehicle with an arcane ability, heal a harm by one level.</a:t>
            </a:r>
            <a:endParaRPr/>
          </a:p>
        </p:txBody>
      </p:sp>
      <p:sp>
        <p:nvSpPr>
          <p:cNvPr id="195" name="Google Shape;195;p25"/>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9</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9" name="Shape 199"/>
        <p:cNvGrpSpPr/>
        <p:nvPr/>
      </p:nvGrpSpPr>
      <p:grpSpPr>
        <a:xfrm>
          <a:off x="0" y="0"/>
          <a:ext cx="0" cy="0"/>
          <a:chOff x="0" y="0"/>
          <a:chExt cx="0" cy="0"/>
        </a:xfrm>
      </p:grpSpPr>
      <p:sp>
        <p:nvSpPr>
          <p:cNvPr id="200" name="Google Shape;200;p26"/>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
        <p:nvSpPr>
          <p:cNvPr id="201" name="Google Shape;201;p26"/>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
        <p:nvSpPr>
          <p:cNvPr id="202" name="Google Shape;202;p26"/>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Starbreaker Abilities</a:t>
            </a:r>
            <a:endParaRPr/>
          </a:p>
        </p:txBody>
      </p:sp>
      <p:sp>
        <p:nvSpPr>
          <p:cNvPr id="203" name="Google Shape;203;p26"/>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800" u="sng"/>
              <a:t>The Tower</a:t>
            </a:r>
            <a:r>
              <a:rPr b="1" i="1" lang="en" sz="1800" u="sng"/>
              <a:t>:</a:t>
            </a:r>
            <a:r>
              <a:rPr lang="en" sz="1600"/>
              <a:t>You </a:t>
            </a:r>
            <a:r>
              <a:rPr lang="en" sz="1600"/>
              <a:t>have</a:t>
            </a:r>
            <a:r>
              <a:rPr lang="en" sz="1600"/>
              <a:t> an Arcanist’s </a:t>
            </a:r>
            <a:r>
              <a:rPr lang="en" sz="1600"/>
              <a:t>Den</a:t>
            </a:r>
            <a:r>
              <a:rPr lang="en" sz="1600"/>
              <a:t>, your own personal FOB. It has the Playbook training upgrade, and a second upgrade of your own choice. Only you can take advantage of the Den’s Upgrades.</a:t>
            </a:r>
            <a:endParaRPr sz="1600"/>
          </a:p>
          <a:p>
            <a:pPr indent="0" lvl="0" marL="0" rtl="0" algn="l">
              <a:spcBef>
                <a:spcPts val="1600"/>
              </a:spcBef>
              <a:spcAft>
                <a:spcPts val="1600"/>
              </a:spcAft>
              <a:buNone/>
            </a:pPr>
            <a:r>
              <a:t/>
            </a:r>
            <a:endParaRPr sz="1600"/>
          </a:p>
        </p:txBody>
      </p:sp>
      <p:sp>
        <p:nvSpPr>
          <p:cNvPr id="204" name="Google Shape;204;p26"/>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10</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8" name="Shape 208"/>
        <p:cNvGrpSpPr/>
        <p:nvPr/>
      </p:nvGrpSpPr>
      <p:grpSpPr>
        <a:xfrm>
          <a:off x="0" y="0"/>
          <a:ext cx="0" cy="0"/>
          <a:chOff x="0" y="0"/>
          <a:chExt cx="0" cy="0"/>
        </a:xfrm>
      </p:grpSpPr>
      <p:sp>
        <p:nvSpPr>
          <p:cNvPr id="209" name="Google Shape;209;p27"/>
          <p:cNvSpPr/>
          <p:nvPr/>
        </p:nvSpPr>
        <p:spPr>
          <a:xfrm>
            <a:off x="4521850" y="118400"/>
            <a:ext cx="4418100" cy="4878000"/>
          </a:xfrm>
          <a:prstGeom prst="snip1Rect">
            <a:avLst>
              <a:gd fmla="val 6362" name="adj"/>
            </a:avLst>
          </a:prstGeom>
          <a:solidFill>
            <a:schemeClr val="accent3"/>
          </a:solidFill>
          <a:ln cap="flat" cmpd="sng" w="952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0" name="Google Shape;210;p27"/>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Starbreaker</a:t>
            </a:r>
            <a:r>
              <a:rPr lang="en"/>
              <a:t> </a:t>
            </a:r>
            <a:r>
              <a:rPr lang="en"/>
              <a:t>Abilities</a:t>
            </a:r>
            <a:endParaRPr/>
          </a:p>
        </p:txBody>
      </p:sp>
      <p:sp>
        <p:nvSpPr>
          <p:cNvPr id="211" name="Google Shape;211;p27"/>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800" u="sng"/>
              <a:t>Veteran</a:t>
            </a:r>
            <a:r>
              <a:rPr b="1" i="1" lang="en" sz="1800" u="sng"/>
              <a:t>:</a:t>
            </a:r>
            <a:r>
              <a:rPr b="1" i="1" lang="en" sz="1800" u="sng"/>
              <a:t> </a:t>
            </a:r>
            <a:r>
              <a:rPr lang="en" sz="1800"/>
              <a:t>Choose a special ability from another source. Can be taken up to three times.</a:t>
            </a:r>
            <a:endParaRPr sz="1800"/>
          </a:p>
          <a:p>
            <a:pPr indent="0" lvl="0" marL="0" rtl="0" algn="l">
              <a:spcBef>
                <a:spcPts val="1600"/>
              </a:spcBef>
              <a:spcAft>
                <a:spcPts val="0"/>
              </a:spcAft>
              <a:buNone/>
            </a:pPr>
            <a:r>
              <a:rPr lang="en"/>
              <a:t>																</a:t>
            </a:r>
            <a:endParaRPr/>
          </a:p>
          <a:p>
            <a:pPr indent="0" lvl="0" marL="0" rtl="0" algn="l">
              <a:spcBef>
                <a:spcPts val="1600"/>
              </a:spcBef>
              <a:spcAft>
                <a:spcPts val="0"/>
              </a:spcAft>
              <a:buNone/>
            </a:pPr>
            <a:r>
              <a:rPr lang="en"/>
              <a:t>																	</a:t>
            </a:r>
            <a:endParaRPr/>
          </a:p>
          <a:p>
            <a:pPr indent="0" lvl="0" marL="0" rtl="0" algn="l">
              <a:spcBef>
                <a:spcPts val="1600"/>
              </a:spcBef>
              <a:spcAft>
                <a:spcPts val="1600"/>
              </a:spcAft>
              <a:buNone/>
            </a:pPr>
            <a:r>
              <a:rPr lang="en"/>
              <a:t>																	</a:t>
            </a:r>
            <a:endParaRPr/>
          </a:p>
        </p:txBody>
      </p:sp>
      <p:sp>
        <p:nvSpPr>
          <p:cNvPr id="212" name="Google Shape;212;p27"/>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11</a:t>
            </a:r>
            <a:endParaRPr/>
          </a:p>
        </p:txBody>
      </p:sp>
      <p:sp>
        <p:nvSpPr>
          <p:cNvPr id="213" name="Google Shape;213;p27"/>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7" name="Shape 217"/>
        <p:cNvGrpSpPr/>
        <p:nvPr/>
      </p:nvGrpSpPr>
      <p:grpSpPr>
        <a:xfrm>
          <a:off x="0" y="0"/>
          <a:ext cx="0" cy="0"/>
          <a:chOff x="0" y="0"/>
          <a:chExt cx="0" cy="0"/>
        </a:xfrm>
      </p:grpSpPr>
      <p:sp>
        <p:nvSpPr>
          <p:cNvPr id="218" name="Google Shape;218;p28"/>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Arcane </a:t>
            </a:r>
            <a:endParaRPr/>
          </a:p>
          <a:p>
            <a:pPr indent="0" lvl="0" marL="0" rtl="0" algn="l">
              <a:spcBef>
                <a:spcPts val="0"/>
              </a:spcBef>
              <a:spcAft>
                <a:spcPts val="0"/>
              </a:spcAft>
              <a:buNone/>
            </a:pPr>
            <a:r>
              <a:rPr lang="en"/>
              <a:t>Abilities</a:t>
            </a:r>
            <a:endParaRPr/>
          </a:p>
        </p:txBody>
      </p:sp>
      <p:sp>
        <p:nvSpPr>
          <p:cNvPr id="219" name="Google Shape;219;p28"/>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
        <p:nvSpPr>
          <p:cNvPr id="220" name="Google Shape;220;p28"/>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
        <p:nvSpPr>
          <p:cNvPr id="221" name="Google Shape;221;p28"/>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12</a:t>
            </a:r>
            <a:endParaRPr/>
          </a:p>
        </p:txBody>
      </p:sp>
      <p:sp>
        <p:nvSpPr>
          <p:cNvPr id="222" name="Google Shape;222;p28"/>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800" u="sng"/>
              <a:t>Sight Beyond Sight (1 Load):</a:t>
            </a:r>
            <a:r>
              <a:rPr b="1" lang="en"/>
              <a:t> </a:t>
            </a:r>
            <a:r>
              <a:rPr lang="en" sz="1400"/>
              <a:t>You can see through walls and solid barriers, and are capable of seeing distant objects in greater detail. Your eyes glow with an otherworldly light, blinding those who look into them. </a:t>
            </a:r>
            <a:endParaRPr sz="1500"/>
          </a:p>
          <a:p>
            <a:pPr indent="0" lvl="0" marL="0" rtl="0" algn="l">
              <a:spcBef>
                <a:spcPts val="1600"/>
              </a:spcBef>
              <a:spcAft>
                <a:spcPts val="1600"/>
              </a:spcAft>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6" name="Shape 226"/>
        <p:cNvGrpSpPr/>
        <p:nvPr/>
      </p:nvGrpSpPr>
      <p:grpSpPr>
        <a:xfrm>
          <a:off x="0" y="0"/>
          <a:ext cx="0" cy="0"/>
          <a:chOff x="0" y="0"/>
          <a:chExt cx="0" cy="0"/>
        </a:xfrm>
      </p:grpSpPr>
      <p:sp>
        <p:nvSpPr>
          <p:cNvPr id="227" name="Google Shape;227;p29"/>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Arcane</a:t>
            </a:r>
            <a:endParaRPr/>
          </a:p>
          <a:p>
            <a:pPr indent="0" lvl="0" marL="0" rtl="0" algn="l">
              <a:spcBef>
                <a:spcPts val="0"/>
              </a:spcBef>
              <a:spcAft>
                <a:spcPts val="0"/>
              </a:spcAft>
              <a:buNone/>
            </a:pPr>
            <a:r>
              <a:rPr lang="en"/>
              <a:t>Abilities</a:t>
            </a:r>
            <a:endParaRPr>
              <a:latin typeface="Orbitron"/>
              <a:ea typeface="Orbitron"/>
              <a:cs typeface="Orbitron"/>
              <a:sym typeface="Orbitron"/>
            </a:endParaRPr>
          </a:p>
        </p:txBody>
      </p:sp>
      <p:sp>
        <p:nvSpPr>
          <p:cNvPr id="228" name="Google Shape;228;p29"/>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
        <p:nvSpPr>
          <p:cNvPr id="229" name="Google Shape;229;p29"/>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
        <p:nvSpPr>
          <p:cNvPr id="230" name="Google Shape;230;p29"/>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13</a:t>
            </a:r>
            <a:endParaRPr/>
          </a:p>
        </p:txBody>
      </p:sp>
      <p:sp>
        <p:nvSpPr>
          <p:cNvPr id="231" name="Google Shape;231;p29"/>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800" u="sng"/>
              <a:t>Blood of a Thousand Titans        (3 Load):</a:t>
            </a:r>
            <a:r>
              <a:rPr b="1" lang="en"/>
              <a:t> </a:t>
            </a:r>
            <a:r>
              <a:rPr lang="en" sz="1200"/>
              <a:t>When you take harm, you can choose to instead take an equivalent level of damage to your Channeling Mark. Your Body is covered with incandescent arcane tattoos that flare even brighter and sting when your Channeling Mark is damaged. </a:t>
            </a:r>
            <a:endParaRPr/>
          </a:p>
          <a:p>
            <a:pPr indent="0" lvl="0" marL="0" rtl="0" algn="l">
              <a:spcBef>
                <a:spcPts val="1600"/>
              </a:spcBef>
              <a:spcAft>
                <a:spcPts val="1600"/>
              </a:spcAft>
              <a:buNone/>
            </a:pPr>
            <a: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5" name="Shape 235"/>
        <p:cNvGrpSpPr/>
        <p:nvPr/>
      </p:nvGrpSpPr>
      <p:grpSpPr>
        <a:xfrm>
          <a:off x="0" y="0"/>
          <a:ext cx="0" cy="0"/>
          <a:chOff x="0" y="0"/>
          <a:chExt cx="0" cy="0"/>
        </a:xfrm>
      </p:grpSpPr>
      <p:sp>
        <p:nvSpPr>
          <p:cNvPr id="236" name="Google Shape;236;p30"/>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Arcane </a:t>
            </a:r>
            <a:endParaRPr/>
          </a:p>
          <a:p>
            <a:pPr indent="0" lvl="0" marL="0" rtl="0" algn="l">
              <a:spcBef>
                <a:spcPts val="0"/>
              </a:spcBef>
              <a:spcAft>
                <a:spcPts val="0"/>
              </a:spcAft>
              <a:buNone/>
            </a:pPr>
            <a:r>
              <a:rPr lang="en"/>
              <a:t>Abilities</a:t>
            </a:r>
            <a:endParaRPr/>
          </a:p>
        </p:txBody>
      </p:sp>
      <p:sp>
        <p:nvSpPr>
          <p:cNvPr id="237" name="Google Shape;237;p30"/>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i="1" lang="en" sz="1600" u="sng"/>
              <a:t>Strength of the Old Gods (5 Load):</a:t>
            </a:r>
            <a:r>
              <a:rPr lang="en" sz="1400"/>
              <a:t> By taking harm of a level equal to the tier of the target’s squad, minus the tier of your squad(min 1), You can </a:t>
            </a:r>
            <a:r>
              <a:rPr lang="en" sz="1400"/>
              <a:t>telekinetically</a:t>
            </a:r>
            <a:r>
              <a:rPr lang="en" sz="1400"/>
              <a:t> lift and throw objects smaller than a large vehicle. Your body is wholly enveloped in an arcane fire that dissolves metal.</a:t>
            </a:r>
            <a:endParaRPr sz="1100"/>
          </a:p>
        </p:txBody>
      </p:sp>
      <p:sp>
        <p:nvSpPr>
          <p:cNvPr id="238" name="Google Shape;238;p30"/>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
        <p:nvSpPr>
          <p:cNvPr id="239" name="Google Shape;239;p30"/>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
        <p:nvSpPr>
          <p:cNvPr id="240" name="Google Shape;240;p30"/>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14</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4" name="Shape 244"/>
        <p:cNvGrpSpPr/>
        <p:nvPr/>
      </p:nvGrpSpPr>
      <p:grpSpPr>
        <a:xfrm>
          <a:off x="0" y="0"/>
          <a:ext cx="0" cy="0"/>
          <a:chOff x="0" y="0"/>
          <a:chExt cx="0" cy="0"/>
        </a:xfrm>
      </p:grpSpPr>
      <p:sp>
        <p:nvSpPr>
          <p:cNvPr id="245" name="Google Shape;245;p31"/>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Arcane</a:t>
            </a:r>
            <a:endParaRPr/>
          </a:p>
          <a:p>
            <a:pPr indent="0" lvl="0" marL="0" rtl="0" algn="l">
              <a:spcBef>
                <a:spcPts val="0"/>
              </a:spcBef>
              <a:spcAft>
                <a:spcPts val="0"/>
              </a:spcAft>
              <a:buNone/>
            </a:pPr>
            <a:r>
              <a:rPr lang="en"/>
              <a:t>Abilities</a:t>
            </a:r>
            <a:endParaRPr/>
          </a:p>
        </p:txBody>
      </p:sp>
      <p:sp>
        <p:nvSpPr>
          <p:cNvPr id="246" name="Google Shape;246;p31"/>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600" u="sng"/>
              <a:t>Conduit of Bound Solarity		 (3  Load):</a:t>
            </a:r>
            <a:r>
              <a:rPr lang="en" sz="1100"/>
              <a:t>When you take harm from energy weapons, you can choose to direct the energy into your channeling mark. When you do so, spend 1 stress and gain 1 additional load for your channeling mark until the end of the mission. Your Channelling Mark appears as a scale level higher than normal. 																	</a:t>
            </a:r>
            <a:endParaRPr sz="1100"/>
          </a:p>
          <a:p>
            <a:pPr indent="0" lvl="0" marL="0" rtl="0" algn="l">
              <a:spcBef>
                <a:spcPts val="1600"/>
              </a:spcBef>
              <a:spcAft>
                <a:spcPts val="1600"/>
              </a:spcAft>
              <a:buNone/>
            </a:pPr>
            <a:r>
              <a:rPr lang="en" sz="1100"/>
              <a:t>																	</a:t>
            </a:r>
            <a:endParaRPr sz="1100"/>
          </a:p>
        </p:txBody>
      </p:sp>
      <p:sp>
        <p:nvSpPr>
          <p:cNvPr id="247" name="Google Shape;247;p31"/>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
        <p:nvSpPr>
          <p:cNvPr id="248" name="Google Shape;248;p31"/>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sz="1200"/>
          </a:p>
        </p:txBody>
      </p:sp>
      <p:sp>
        <p:nvSpPr>
          <p:cNvPr id="249" name="Google Shape;249;p31"/>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15</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3" name="Shape 253"/>
        <p:cNvGrpSpPr/>
        <p:nvPr/>
      </p:nvGrpSpPr>
      <p:grpSpPr>
        <a:xfrm>
          <a:off x="0" y="0"/>
          <a:ext cx="0" cy="0"/>
          <a:chOff x="0" y="0"/>
          <a:chExt cx="0" cy="0"/>
        </a:xfrm>
      </p:grpSpPr>
      <p:sp>
        <p:nvSpPr>
          <p:cNvPr id="254" name="Google Shape;254;p32"/>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Arcane </a:t>
            </a:r>
            <a:endParaRPr/>
          </a:p>
          <a:p>
            <a:pPr indent="0" lvl="0" marL="0" rtl="0" algn="l">
              <a:spcBef>
                <a:spcPts val="0"/>
              </a:spcBef>
              <a:spcAft>
                <a:spcPts val="0"/>
              </a:spcAft>
              <a:buNone/>
            </a:pPr>
            <a:r>
              <a:rPr lang="en"/>
              <a:t>Abilities</a:t>
            </a:r>
            <a:endParaRPr/>
          </a:p>
        </p:txBody>
      </p:sp>
      <p:sp>
        <p:nvSpPr>
          <p:cNvPr id="255" name="Google Shape;255;p32"/>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800" u="sng"/>
              <a:t>Astral Forge of the Forsaken(1 load per use): </a:t>
            </a:r>
            <a:r>
              <a:rPr lang="en" sz="1200"/>
              <a:t>You produce a fine pilot weapon, or the effects of a fine vehicle weapon of any kind. </a:t>
            </a:r>
            <a:r>
              <a:rPr i="1" lang="en" sz="1200"/>
              <a:t>This move cannot be made permanent by</a:t>
            </a:r>
            <a:r>
              <a:rPr lang="en" sz="1200"/>
              <a:t> </a:t>
            </a:r>
            <a:r>
              <a:rPr b="1" i="1" lang="en" sz="1200" u="sng"/>
              <a:t>The Cost Of Power</a:t>
            </a:r>
            <a:r>
              <a:rPr b="1" i="1" lang="en" sz="1200" u="sng"/>
              <a:t>.</a:t>
            </a:r>
            <a:r>
              <a:rPr lang="en" sz="1200"/>
              <a:t>  </a:t>
            </a:r>
            <a:r>
              <a:rPr lang="en" sz="1200"/>
              <a:t>Your hands crackle with arcane energy, short-circuiting mundane electronics.	</a:t>
            </a:r>
            <a:r>
              <a:rPr lang="en" sz="1000"/>
              <a:t>	</a:t>
            </a:r>
            <a:r>
              <a:rPr lang="en" sz="1100"/>
              <a:t>	</a:t>
            </a:r>
            <a:r>
              <a:rPr lang="en" sz="1200"/>
              <a:t>					</a:t>
            </a:r>
            <a:endParaRPr sz="1200"/>
          </a:p>
          <a:p>
            <a:pPr indent="0" lvl="0" marL="0" rtl="0" algn="l">
              <a:spcBef>
                <a:spcPts val="1600"/>
              </a:spcBef>
              <a:spcAft>
                <a:spcPts val="0"/>
              </a:spcAft>
              <a:buNone/>
            </a:pPr>
            <a:r>
              <a:rPr lang="en"/>
              <a:t>																	</a:t>
            </a:r>
            <a:endParaRPr/>
          </a:p>
          <a:p>
            <a:pPr indent="0" lvl="0" marL="0" rtl="0" algn="l">
              <a:spcBef>
                <a:spcPts val="1600"/>
              </a:spcBef>
              <a:spcAft>
                <a:spcPts val="1600"/>
              </a:spcAft>
              <a:buNone/>
            </a:pPr>
            <a:r>
              <a:rPr lang="en"/>
              <a:t>																	</a:t>
            </a:r>
            <a:endParaRPr/>
          </a:p>
        </p:txBody>
      </p:sp>
      <p:sp>
        <p:nvSpPr>
          <p:cNvPr id="256" name="Google Shape;256;p32"/>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sz="1200"/>
          </a:p>
        </p:txBody>
      </p:sp>
      <p:sp>
        <p:nvSpPr>
          <p:cNvPr id="257" name="Google Shape;257;p32"/>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
        <p:nvSpPr>
          <p:cNvPr id="258" name="Google Shape;258;p32"/>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16</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15"/>
          <p:cNvSpPr txBox="1"/>
          <p:nvPr>
            <p:ph type="title"/>
          </p:nvPr>
        </p:nvSpPr>
        <p:spPr>
          <a:xfrm>
            <a:off x="311725" y="500925"/>
            <a:ext cx="8520600" cy="62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Credits &amp; Required Texts</a:t>
            </a:r>
            <a:endParaRPr/>
          </a:p>
        </p:txBody>
      </p:sp>
      <p:sp>
        <p:nvSpPr>
          <p:cNvPr id="95" name="Google Shape;95;p15"/>
          <p:cNvSpPr txBox="1"/>
          <p:nvPr>
            <p:ph idx="1" type="body"/>
          </p:nvPr>
        </p:nvSpPr>
        <p:spPr>
          <a:xfrm>
            <a:off x="311700" y="1505700"/>
            <a:ext cx="3999900" cy="30762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b="1" i="1" lang="en" sz="1200"/>
              <a:t>This playbook was made </a:t>
            </a:r>
            <a:r>
              <a:rPr b="1" i="1" lang="en" sz="1200"/>
              <a:t>on the unceded traditional territories of the Matsqui, Kwantlen, Katzie, and Semiahmoo First Nations.</a:t>
            </a:r>
            <a:endParaRPr b="1" i="1" sz="1200"/>
          </a:p>
          <a:p>
            <a:pPr indent="0" lvl="0" marL="0" rtl="0" algn="l">
              <a:lnSpc>
                <a:spcPct val="100000"/>
              </a:lnSpc>
              <a:spcBef>
                <a:spcPts val="0"/>
              </a:spcBef>
              <a:spcAft>
                <a:spcPts val="0"/>
              </a:spcAft>
              <a:buNone/>
            </a:pPr>
            <a:r>
              <a:t/>
            </a:r>
            <a:endParaRPr b="1" i="1" sz="1200"/>
          </a:p>
          <a:p>
            <a:pPr indent="0" lvl="0" marL="0" rtl="0" algn="l">
              <a:lnSpc>
                <a:spcPct val="100000"/>
              </a:lnSpc>
              <a:spcBef>
                <a:spcPts val="0"/>
              </a:spcBef>
              <a:spcAft>
                <a:spcPts val="0"/>
              </a:spcAft>
              <a:buNone/>
            </a:pPr>
            <a:r>
              <a:rPr lang="en" sz="1100"/>
              <a:t>The </a:t>
            </a:r>
            <a:r>
              <a:rPr lang="en" sz="1100"/>
              <a:t>Starbreaker</a:t>
            </a:r>
            <a:r>
              <a:rPr lang="en" sz="1100"/>
              <a:t> </a:t>
            </a:r>
            <a:r>
              <a:rPr lang="en" sz="1100"/>
              <a:t>Designed &amp; Written by: Lawson Coleman                                                          Playtested by: </a:t>
            </a:r>
            <a:endParaRPr sz="1100"/>
          </a:p>
          <a:p>
            <a:pPr indent="0" lvl="0" marL="0" rtl="0" algn="l">
              <a:lnSpc>
                <a:spcPct val="100000"/>
              </a:lnSpc>
              <a:spcBef>
                <a:spcPts val="0"/>
              </a:spcBef>
              <a:spcAft>
                <a:spcPts val="0"/>
              </a:spcAft>
              <a:buNone/>
            </a:pPr>
            <a:r>
              <a:t/>
            </a:r>
            <a:endParaRPr sz="1100"/>
          </a:p>
          <a:p>
            <a:pPr indent="0" lvl="0" marL="0" rtl="0" algn="l">
              <a:lnSpc>
                <a:spcPct val="100000"/>
              </a:lnSpc>
              <a:spcBef>
                <a:spcPts val="0"/>
              </a:spcBef>
              <a:spcAft>
                <a:spcPts val="0"/>
              </a:spcAft>
              <a:buNone/>
            </a:pPr>
            <a:r>
              <a:rPr lang="en" sz="1100"/>
              <a:t>The </a:t>
            </a:r>
            <a:r>
              <a:rPr lang="en" sz="1100"/>
              <a:t>Starbreaker</a:t>
            </a:r>
            <a:r>
              <a:rPr lang="en" sz="1100"/>
              <a:t> is an in-development playbook, and the design &amp; layout in this PDF is subject to change for any multitude of reasons.Some </a:t>
            </a:r>
            <a:r>
              <a:rPr lang="en" sz="1100"/>
              <a:t>Abilities</a:t>
            </a:r>
            <a:r>
              <a:rPr lang="en" sz="1100"/>
              <a:t> or gear may be imbalanced, and your mileage may vary.                   </a:t>
            </a:r>
            <a:endParaRPr sz="1100"/>
          </a:p>
          <a:p>
            <a:pPr indent="0" lvl="0" marL="0" rtl="0" algn="l">
              <a:lnSpc>
                <a:spcPct val="100000"/>
              </a:lnSpc>
              <a:spcBef>
                <a:spcPts val="0"/>
              </a:spcBef>
              <a:spcAft>
                <a:spcPts val="0"/>
              </a:spcAft>
              <a:buNone/>
            </a:pPr>
            <a:r>
              <a:rPr lang="en" sz="1100"/>
              <a:t>There will be a more formal feedback system coming eventually after the release of the </a:t>
            </a:r>
            <a:r>
              <a:rPr lang="en" sz="1100"/>
              <a:t>Starbreaker</a:t>
            </a:r>
            <a:r>
              <a:rPr lang="en" sz="1100"/>
              <a:t> V0.2, but in the meantime you can either @ me on twitter or leave a comment on itch.io(please try to be respectful &amp; patient if you do either of these things,&amp; I will return the favor).</a:t>
            </a:r>
            <a:endParaRPr sz="1100"/>
          </a:p>
          <a:p>
            <a:pPr indent="0" lvl="0" marL="0" rtl="0" algn="l">
              <a:lnSpc>
                <a:spcPct val="100000"/>
              </a:lnSpc>
              <a:spcBef>
                <a:spcPts val="0"/>
              </a:spcBef>
              <a:spcAft>
                <a:spcPts val="0"/>
              </a:spcAft>
              <a:buNone/>
            </a:pPr>
            <a:r>
              <a:t/>
            </a:r>
            <a:endParaRPr sz="1100"/>
          </a:p>
          <a:p>
            <a:pPr indent="0" lvl="0" marL="0" rtl="0" algn="l">
              <a:lnSpc>
                <a:spcPct val="100000"/>
              </a:lnSpc>
              <a:spcBef>
                <a:spcPts val="0"/>
              </a:spcBef>
              <a:spcAft>
                <a:spcPts val="0"/>
              </a:spcAft>
              <a:buNone/>
            </a:pPr>
            <a:r>
              <a:rPr lang="en" sz="1100"/>
              <a:t>If you are interested in following updates on the </a:t>
            </a:r>
            <a:r>
              <a:rPr lang="en" sz="1100"/>
              <a:t>Starbreaker</a:t>
            </a:r>
            <a:r>
              <a:rPr lang="en" sz="1100"/>
              <a:t>(and other things I make), you can follow me on twitter </a:t>
            </a:r>
            <a:r>
              <a:rPr lang="en" sz="1100" u="sng">
                <a:solidFill>
                  <a:srgbClr val="FF0000"/>
                </a:solidFill>
                <a:hlinkClick r:id="rId3">
                  <a:extLst>
                    <a:ext uri="{A12FA001-AC4F-418D-AE19-62706E023703}">
                      <ahyp:hlinkClr val="tx"/>
                    </a:ext>
                  </a:extLst>
                </a:hlinkClick>
              </a:rPr>
              <a:t>@TheLawsonC</a:t>
            </a:r>
            <a:r>
              <a:rPr lang="en" sz="1100"/>
              <a:t>!</a:t>
            </a:r>
            <a:br>
              <a:rPr lang="en" sz="1100"/>
            </a:br>
            <a:endParaRPr sz="1100"/>
          </a:p>
        </p:txBody>
      </p:sp>
      <p:sp>
        <p:nvSpPr>
          <p:cNvPr id="96" name="Google Shape;96;p15"/>
          <p:cNvSpPr txBox="1"/>
          <p:nvPr>
            <p:ph idx="2" type="body"/>
          </p:nvPr>
        </p:nvSpPr>
        <p:spPr>
          <a:xfrm>
            <a:off x="4832400" y="1505700"/>
            <a:ext cx="3999900" cy="3076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200"/>
              <a:t>The Game Mechanics listed in this playbook require a copy of Beam Saber by Austin Ramsay, which can be found here: </a:t>
            </a:r>
            <a:r>
              <a:rPr lang="en" sz="1200" u="sng">
                <a:solidFill>
                  <a:srgbClr val="FF0000"/>
                </a:solidFill>
                <a:hlinkClick r:id="rId4">
                  <a:extLst>
                    <a:ext uri="{A12FA001-AC4F-418D-AE19-62706E023703}">
                      <ahyp:hlinkClr val="tx"/>
                    </a:ext>
                  </a:extLst>
                </a:hlinkClick>
              </a:rPr>
              <a:t>Beam Saber by Austin Ramsay</a:t>
            </a:r>
            <a:r>
              <a:rPr lang="en" sz="1200">
                <a:solidFill>
                  <a:srgbClr val="FF0000"/>
                </a:solidFill>
              </a:rPr>
              <a:t> </a:t>
            </a:r>
            <a:endParaRPr sz="1200"/>
          </a:p>
          <a:p>
            <a:pPr indent="0" lvl="0" marL="0" rtl="0" algn="l">
              <a:spcBef>
                <a:spcPts val="1600"/>
              </a:spcBef>
              <a:spcAft>
                <a:spcPts val="0"/>
              </a:spcAft>
              <a:buNone/>
            </a:pPr>
            <a:r>
              <a:rPr lang="en" sz="1200"/>
              <a:t>Thank you to Austin for Designing &amp; Writing such an awesome game, and for cultivating a creative &amp; positive culture around the beam saber community. I’ve had a great time running beam saber, and designing for it has been a refreshing exercise.</a:t>
            </a:r>
            <a:endParaRPr sz="1200"/>
          </a:p>
          <a:p>
            <a:pPr indent="0" lvl="0" marL="0" rtl="0" algn="l">
              <a:spcBef>
                <a:spcPts val="1600"/>
              </a:spcBef>
              <a:spcAft>
                <a:spcPts val="1600"/>
              </a:spcAft>
              <a:buNone/>
            </a:pPr>
            <a:r>
              <a:rPr lang="en" sz="1200"/>
              <a:t>Beam Saber is a Forged in the Dark Game, which is based on Blades in the Dark (found at </a:t>
            </a:r>
            <a:r>
              <a:rPr lang="en" sz="1200" u="sng">
                <a:solidFill>
                  <a:srgbClr val="FF0000"/>
                </a:solidFill>
                <a:hlinkClick r:id="rId5">
                  <a:extLst>
                    <a:ext uri="{A12FA001-AC4F-418D-AE19-62706E023703}">
                      <ahyp:hlinkClr val="tx"/>
                    </a:ext>
                  </a:extLst>
                </a:hlinkClick>
              </a:rPr>
              <a:t>http://www.bladesinthedark.com/</a:t>
            </a:r>
            <a:r>
              <a:rPr lang="en" sz="1200">
                <a:solidFill>
                  <a:srgbClr val="FF0000"/>
                </a:solidFill>
              </a:rPr>
              <a:t> </a:t>
            </a:r>
            <a:r>
              <a:rPr lang="en" sz="1200"/>
              <a:t>), product of One Seven Design, developed and authored by John Harper, and licensed for our use under the Creative Commons Attribution 3.0 Unported license (</a:t>
            </a:r>
            <a:r>
              <a:rPr lang="en" sz="1200" u="sng">
                <a:solidFill>
                  <a:srgbClr val="FF0000"/>
                </a:solidFill>
                <a:hlinkClick r:id="rId6">
                  <a:extLst>
                    <a:ext uri="{A12FA001-AC4F-418D-AE19-62706E023703}">
                      <ahyp:hlinkClr val="tx"/>
                    </a:ext>
                  </a:extLst>
                </a:hlinkClick>
              </a:rPr>
              <a:t>http://creativecommons.org/licenses/by/3.0/</a:t>
            </a:r>
            <a:r>
              <a:rPr lang="en" sz="1200"/>
              <a:t>).</a:t>
            </a:r>
            <a:endParaRPr sz="1200"/>
          </a:p>
        </p:txBody>
      </p:sp>
      <p:pic>
        <p:nvPicPr>
          <p:cNvPr id="97" name="Google Shape;97;p15"/>
          <p:cNvPicPr preferRelativeResize="0"/>
          <p:nvPr/>
        </p:nvPicPr>
        <p:blipFill>
          <a:blip r:embed="rId7">
            <a:alphaModFix/>
          </a:blip>
          <a:stretch>
            <a:fillRect/>
          </a:stretch>
        </p:blipFill>
        <p:spPr>
          <a:xfrm rot="-4872219">
            <a:off x="5495334" y="72273"/>
            <a:ext cx="3746481" cy="3201330"/>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2" name="Shape 262"/>
        <p:cNvGrpSpPr/>
        <p:nvPr/>
      </p:nvGrpSpPr>
      <p:grpSpPr>
        <a:xfrm>
          <a:off x="0" y="0"/>
          <a:ext cx="0" cy="0"/>
          <a:chOff x="0" y="0"/>
          <a:chExt cx="0" cy="0"/>
        </a:xfrm>
      </p:grpSpPr>
      <p:sp>
        <p:nvSpPr>
          <p:cNvPr id="263" name="Google Shape;263;p33"/>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Arcane </a:t>
            </a:r>
            <a:endParaRPr/>
          </a:p>
          <a:p>
            <a:pPr indent="0" lvl="0" marL="0" rtl="0" algn="l">
              <a:spcBef>
                <a:spcPts val="0"/>
              </a:spcBef>
              <a:spcAft>
                <a:spcPts val="0"/>
              </a:spcAft>
              <a:buNone/>
            </a:pPr>
            <a:r>
              <a:rPr lang="en"/>
              <a:t>Abilities</a:t>
            </a:r>
            <a:endParaRPr/>
          </a:p>
        </p:txBody>
      </p:sp>
      <p:sp>
        <p:nvSpPr>
          <p:cNvPr id="264" name="Google Shape;264;p33"/>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900" u="sng"/>
              <a:t>Carried by Wings of the Void    (2 Load):</a:t>
            </a:r>
            <a:r>
              <a:rPr lang="en" sz="1900"/>
              <a:t> </a:t>
            </a:r>
            <a:r>
              <a:rPr lang="en" sz="1800"/>
              <a:t>You can fly, and can survive without oxygen. Massive wings sprout from your shoulders.  	</a:t>
            </a:r>
            <a:r>
              <a:rPr lang="en" sz="1700"/>
              <a:t>								</a:t>
            </a:r>
            <a:r>
              <a:rPr lang="en" sz="1800"/>
              <a:t>			</a:t>
            </a:r>
            <a:r>
              <a:rPr lang="en" sz="1400"/>
              <a:t>			</a:t>
            </a:r>
            <a:endParaRPr sz="1400"/>
          </a:p>
          <a:p>
            <a:pPr indent="0" lvl="0" marL="0" rtl="0" algn="l">
              <a:spcBef>
                <a:spcPts val="1600"/>
              </a:spcBef>
              <a:spcAft>
                <a:spcPts val="0"/>
              </a:spcAft>
              <a:buNone/>
            </a:pPr>
            <a:r>
              <a:rPr lang="en" sz="1400"/>
              <a:t>																	</a:t>
            </a:r>
            <a:endParaRPr sz="1400"/>
          </a:p>
          <a:p>
            <a:pPr indent="0" lvl="0" marL="0" rtl="0" algn="l">
              <a:spcBef>
                <a:spcPts val="1600"/>
              </a:spcBef>
              <a:spcAft>
                <a:spcPts val="1600"/>
              </a:spcAft>
              <a:buNone/>
            </a:pPr>
            <a:r>
              <a:rPr lang="en" sz="1400"/>
              <a:t>																	</a:t>
            </a:r>
            <a:endParaRPr sz="1400"/>
          </a:p>
        </p:txBody>
      </p:sp>
      <p:sp>
        <p:nvSpPr>
          <p:cNvPr id="265" name="Google Shape;265;p33"/>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
        <p:nvSpPr>
          <p:cNvPr id="266" name="Google Shape;266;p33"/>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
        <p:nvSpPr>
          <p:cNvPr id="267" name="Google Shape;267;p33"/>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17</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1" name="Shape 271"/>
        <p:cNvGrpSpPr/>
        <p:nvPr/>
      </p:nvGrpSpPr>
      <p:grpSpPr>
        <a:xfrm>
          <a:off x="0" y="0"/>
          <a:ext cx="0" cy="0"/>
          <a:chOff x="0" y="0"/>
          <a:chExt cx="0" cy="0"/>
        </a:xfrm>
      </p:grpSpPr>
      <p:pic>
        <p:nvPicPr>
          <p:cNvPr id="272" name="Google Shape;272;p34"/>
          <p:cNvPicPr preferRelativeResize="0"/>
          <p:nvPr/>
        </p:nvPicPr>
        <p:blipFill>
          <a:blip r:embed="rId3">
            <a:alphaModFix amt="47000"/>
          </a:blip>
          <a:stretch>
            <a:fillRect/>
          </a:stretch>
        </p:blipFill>
        <p:spPr>
          <a:xfrm rot="-4872219">
            <a:off x="5495334" y="72273"/>
            <a:ext cx="3746481" cy="3201330"/>
          </a:xfrm>
          <a:prstGeom prst="rect">
            <a:avLst/>
          </a:prstGeom>
          <a:noFill/>
          <a:ln>
            <a:noFill/>
          </a:ln>
        </p:spPr>
      </p:pic>
      <p:sp>
        <p:nvSpPr>
          <p:cNvPr id="273" name="Google Shape;273;p34"/>
          <p:cNvSpPr txBox="1"/>
          <p:nvPr>
            <p:ph idx="1" type="body"/>
          </p:nvPr>
        </p:nvSpPr>
        <p:spPr>
          <a:xfrm>
            <a:off x="311700" y="1505700"/>
            <a:ext cx="3999900" cy="3076200"/>
          </a:xfrm>
          <a:prstGeom prst="rect">
            <a:avLst/>
          </a:prstGeom>
        </p:spPr>
        <p:txBody>
          <a:bodyPr anchorCtr="0" anchor="t" bIns="91425" lIns="91425" spcFirstLastPara="1" rIns="91425" wrap="square" tIns="91425">
            <a:noAutofit/>
          </a:bodyPr>
          <a:lstStyle/>
          <a:p>
            <a:pPr indent="-336550" lvl="0" marL="457200" rtl="0" algn="l">
              <a:spcBef>
                <a:spcPts val="0"/>
              </a:spcBef>
              <a:spcAft>
                <a:spcPts val="0"/>
              </a:spcAft>
              <a:buClr>
                <a:schemeClr val="accent5"/>
              </a:buClr>
              <a:buSzPts val="1700"/>
              <a:buChar char="-"/>
            </a:pPr>
            <a:r>
              <a:rPr lang="en" sz="1700">
                <a:solidFill>
                  <a:schemeClr val="accent5"/>
                </a:solidFill>
              </a:rPr>
              <a:t>What’s really going on here?</a:t>
            </a:r>
            <a:endParaRPr sz="1700">
              <a:solidFill>
                <a:schemeClr val="accent5"/>
              </a:solidFill>
            </a:endParaRPr>
          </a:p>
          <a:p>
            <a:pPr indent="-336550" lvl="0" marL="457200" rtl="0" algn="l">
              <a:spcBef>
                <a:spcPts val="0"/>
              </a:spcBef>
              <a:spcAft>
                <a:spcPts val="0"/>
              </a:spcAft>
              <a:buClr>
                <a:schemeClr val="accent5"/>
              </a:buClr>
              <a:buSzPts val="1700"/>
              <a:buChar char="-"/>
            </a:pPr>
            <a:r>
              <a:rPr lang="en" sz="1700">
                <a:solidFill>
                  <a:schemeClr val="accent5"/>
                </a:solidFill>
              </a:rPr>
              <a:t>What here can match my power?</a:t>
            </a:r>
            <a:endParaRPr sz="1700">
              <a:solidFill>
                <a:schemeClr val="accent5"/>
              </a:solidFill>
            </a:endParaRPr>
          </a:p>
          <a:p>
            <a:pPr indent="-336550" lvl="0" marL="457200" rtl="0" algn="l">
              <a:spcBef>
                <a:spcPts val="0"/>
              </a:spcBef>
              <a:spcAft>
                <a:spcPts val="0"/>
              </a:spcAft>
              <a:buClr>
                <a:schemeClr val="accent5"/>
              </a:buClr>
              <a:buSzPts val="1700"/>
              <a:buChar char="-"/>
            </a:pPr>
            <a:r>
              <a:rPr lang="en" sz="1700">
                <a:solidFill>
                  <a:schemeClr val="accent5"/>
                </a:solidFill>
              </a:rPr>
              <a:t>What can I leverage that others can’t?</a:t>
            </a:r>
            <a:endParaRPr sz="1700">
              <a:solidFill>
                <a:schemeClr val="accent5"/>
              </a:solidFill>
            </a:endParaRPr>
          </a:p>
          <a:p>
            <a:pPr indent="-336550" lvl="0" marL="457200" rtl="0" algn="l">
              <a:spcBef>
                <a:spcPts val="0"/>
              </a:spcBef>
              <a:spcAft>
                <a:spcPts val="0"/>
              </a:spcAft>
              <a:buClr>
                <a:schemeClr val="accent5"/>
              </a:buClr>
              <a:buSzPts val="1700"/>
              <a:buChar char="-"/>
            </a:pPr>
            <a:r>
              <a:rPr lang="en" sz="1700">
                <a:solidFill>
                  <a:schemeClr val="accent5"/>
                </a:solidFill>
              </a:rPr>
              <a:t>Who here knows what I can do?</a:t>
            </a:r>
            <a:endParaRPr sz="1700">
              <a:solidFill>
                <a:schemeClr val="accent5"/>
              </a:solidFill>
            </a:endParaRPr>
          </a:p>
          <a:p>
            <a:pPr indent="-336550" lvl="0" marL="457200" rtl="0" algn="l">
              <a:spcBef>
                <a:spcPts val="0"/>
              </a:spcBef>
              <a:spcAft>
                <a:spcPts val="0"/>
              </a:spcAft>
              <a:buClr>
                <a:schemeClr val="accent5"/>
              </a:buClr>
              <a:buSzPts val="1700"/>
              <a:buChar char="-"/>
            </a:pPr>
            <a:r>
              <a:rPr lang="en" sz="1700">
                <a:solidFill>
                  <a:schemeClr val="accent5"/>
                </a:solidFill>
              </a:rPr>
              <a:t>Are there any other Starbreakers Nearby?</a:t>
            </a:r>
            <a:endParaRPr sz="1700">
              <a:solidFill>
                <a:schemeClr val="accent5"/>
              </a:solidFill>
            </a:endParaRPr>
          </a:p>
          <a:p>
            <a:pPr indent="-336550" lvl="0" marL="457200" rtl="0" algn="l">
              <a:spcBef>
                <a:spcPts val="0"/>
              </a:spcBef>
              <a:spcAft>
                <a:spcPts val="0"/>
              </a:spcAft>
              <a:buClr>
                <a:schemeClr val="accent5"/>
              </a:buClr>
              <a:buSzPts val="1700"/>
              <a:buChar char="-"/>
            </a:pPr>
            <a:r>
              <a:rPr lang="en" sz="1700">
                <a:solidFill>
                  <a:schemeClr val="accent5"/>
                </a:solidFill>
              </a:rPr>
              <a:t>What is the source of their power?</a:t>
            </a:r>
            <a:endParaRPr sz="1700">
              <a:solidFill>
                <a:schemeClr val="accent5"/>
              </a:solidFill>
            </a:endParaRPr>
          </a:p>
        </p:txBody>
      </p:sp>
      <p:sp>
        <p:nvSpPr>
          <p:cNvPr id="274" name="Google Shape;274;p34"/>
          <p:cNvSpPr txBox="1"/>
          <p:nvPr>
            <p:ph idx="2" type="body"/>
          </p:nvPr>
        </p:nvSpPr>
        <p:spPr>
          <a:xfrm>
            <a:off x="4832400" y="1505700"/>
            <a:ext cx="3999900" cy="3076200"/>
          </a:xfrm>
          <a:prstGeom prst="rect">
            <a:avLst/>
          </a:prstGeom>
        </p:spPr>
        <p:txBody>
          <a:bodyPr anchorCtr="0" anchor="t" bIns="91425" lIns="91425" spcFirstLastPara="1" rIns="91425" wrap="square" tIns="91425">
            <a:noAutofit/>
          </a:bodyPr>
          <a:lstStyle/>
          <a:p>
            <a:pPr indent="-336550" lvl="0" marL="457200" rtl="0" algn="l">
              <a:spcBef>
                <a:spcPts val="0"/>
              </a:spcBef>
              <a:spcAft>
                <a:spcPts val="0"/>
              </a:spcAft>
              <a:buClr>
                <a:schemeClr val="accent5"/>
              </a:buClr>
              <a:buSzPts val="1700"/>
              <a:buChar char="-"/>
            </a:pPr>
            <a:r>
              <a:rPr lang="en" sz="1700">
                <a:solidFill>
                  <a:schemeClr val="accent5"/>
                </a:solidFill>
              </a:rPr>
              <a:t>They seek to restrict me. I will work past them.</a:t>
            </a:r>
            <a:endParaRPr sz="1700">
              <a:solidFill>
                <a:schemeClr val="accent5"/>
              </a:solidFill>
            </a:endParaRPr>
          </a:p>
          <a:p>
            <a:pPr indent="-336550" lvl="0" marL="457200" rtl="0" algn="l">
              <a:spcBef>
                <a:spcPts val="0"/>
              </a:spcBef>
              <a:spcAft>
                <a:spcPts val="0"/>
              </a:spcAft>
              <a:buClr>
                <a:schemeClr val="accent5"/>
              </a:buClr>
              <a:buSzPts val="1700"/>
              <a:buChar char="-"/>
            </a:pPr>
            <a:r>
              <a:rPr lang="en" sz="1700">
                <a:solidFill>
                  <a:schemeClr val="accent5"/>
                </a:solidFill>
              </a:rPr>
              <a:t>I will use my skills to help their cause if the opportunity presents itself.</a:t>
            </a:r>
            <a:endParaRPr sz="1700">
              <a:solidFill>
                <a:schemeClr val="accent5"/>
              </a:solidFill>
            </a:endParaRPr>
          </a:p>
          <a:p>
            <a:pPr indent="-336550" lvl="0" marL="457200" rtl="0" algn="l">
              <a:spcBef>
                <a:spcPts val="0"/>
              </a:spcBef>
              <a:spcAft>
                <a:spcPts val="0"/>
              </a:spcAft>
              <a:buClr>
                <a:schemeClr val="accent5"/>
              </a:buClr>
              <a:buSzPts val="1700"/>
              <a:buChar char="-"/>
            </a:pPr>
            <a:r>
              <a:rPr lang="en" sz="1700">
                <a:solidFill>
                  <a:schemeClr val="accent5"/>
                </a:solidFill>
              </a:rPr>
              <a:t>Their methods are outdated and </a:t>
            </a:r>
            <a:r>
              <a:rPr lang="en" sz="1700">
                <a:solidFill>
                  <a:schemeClr val="accent5"/>
                </a:solidFill>
              </a:rPr>
              <a:t>unnecessary</a:t>
            </a:r>
            <a:r>
              <a:rPr lang="en" sz="1700">
                <a:solidFill>
                  <a:schemeClr val="accent5"/>
                </a:solidFill>
              </a:rPr>
              <a:t>. I will show them the new ways.</a:t>
            </a:r>
            <a:endParaRPr sz="1700">
              <a:solidFill>
                <a:schemeClr val="accent5"/>
              </a:solidFill>
            </a:endParaRPr>
          </a:p>
          <a:p>
            <a:pPr indent="-336550" lvl="0" marL="457200" rtl="0" algn="l">
              <a:spcBef>
                <a:spcPts val="0"/>
              </a:spcBef>
              <a:spcAft>
                <a:spcPts val="0"/>
              </a:spcAft>
              <a:buClr>
                <a:schemeClr val="accent5"/>
              </a:buClr>
              <a:buSzPts val="1700"/>
              <a:buChar char="-"/>
            </a:pPr>
            <a:r>
              <a:rPr lang="en" sz="1700">
                <a:solidFill>
                  <a:schemeClr val="accent5"/>
                </a:solidFill>
              </a:rPr>
              <a:t>Their</a:t>
            </a:r>
            <a:r>
              <a:rPr lang="en" sz="1700">
                <a:solidFill>
                  <a:schemeClr val="accent5"/>
                </a:solidFill>
              </a:rPr>
              <a:t> concerns with the arcane are unfounded. </a:t>
            </a:r>
            <a:endParaRPr sz="1700">
              <a:solidFill>
                <a:schemeClr val="accent5"/>
              </a:solidFill>
            </a:endParaRPr>
          </a:p>
          <a:p>
            <a:pPr indent="0" lvl="0" marL="0" rtl="0" algn="l">
              <a:spcBef>
                <a:spcPts val="1600"/>
              </a:spcBef>
              <a:spcAft>
                <a:spcPts val="1600"/>
              </a:spcAft>
              <a:buNone/>
            </a:pPr>
            <a:r>
              <a:t/>
            </a:r>
            <a:endParaRPr sz="1700">
              <a:solidFill>
                <a:schemeClr val="accent5"/>
              </a:solidFill>
            </a:endParaRPr>
          </a:p>
        </p:txBody>
      </p:sp>
      <p:sp>
        <p:nvSpPr>
          <p:cNvPr id="275" name="Google Shape;275;p34"/>
          <p:cNvSpPr txBox="1"/>
          <p:nvPr>
            <p:ph idx="3"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18</a:t>
            </a:r>
            <a:endParaRPr/>
          </a:p>
        </p:txBody>
      </p:sp>
      <p:sp>
        <p:nvSpPr>
          <p:cNvPr id="276" name="Google Shape;276;p34"/>
          <p:cNvSpPr txBox="1"/>
          <p:nvPr>
            <p:ph type="title"/>
          </p:nvPr>
        </p:nvSpPr>
        <p:spPr>
          <a:xfrm>
            <a:off x="244125" y="190025"/>
            <a:ext cx="4770900" cy="62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Example Gather Information Questions</a:t>
            </a:r>
            <a:endParaRPr/>
          </a:p>
        </p:txBody>
      </p:sp>
      <p:sp>
        <p:nvSpPr>
          <p:cNvPr id="277" name="Google Shape;277;p34"/>
          <p:cNvSpPr txBox="1"/>
          <p:nvPr>
            <p:ph type="title"/>
          </p:nvPr>
        </p:nvSpPr>
        <p:spPr>
          <a:xfrm>
            <a:off x="5003650" y="190025"/>
            <a:ext cx="4377300" cy="62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Example Starting Beliefs</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1" name="Shape 281"/>
        <p:cNvGrpSpPr/>
        <p:nvPr/>
      </p:nvGrpSpPr>
      <p:grpSpPr>
        <a:xfrm>
          <a:off x="0" y="0"/>
          <a:ext cx="0" cy="0"/>
          <a:chOff x="0" y="0"/>
          <a:chExt cx="0" cy="0"/>
        </a:xfrm>
      </p:grpSpPr>
      <p:pic>
        <p:nvPicPr>
          <p:cNvPr id="282" name="Google Shape;282;p35"/>
          <p:cNvPicPr preferRelativeResize="0"/>
          <p:nvPr/>
        </p:nvPicPr>
        <p:blipFill>
          <a:blip r:embed="rId3">
            <a:alphaModFix amt="47000"/>
          </a:blip>
          <a:stretch>
            <a:fillRect/>
          </a:stretch>
        </p:blipFill>
        <p:spPr>
          <a:xfrm rot="-4872219">
            <a:off x="5495334" y="72273"/>
            <a:ext cx="3746481" cy="3201330"/>
          </a:xfrm>
          <a:prstGeom prst="rect">
            <a:avLst/>
          </a:prstGeom>
          <a:noFill/>
          <a:ln>
            <a:noFill/>
          </a:ln>
        </p:spPr>
      </p:pic>
      <p:sp>
        <p:nvSpPr>
          <p:cNvPr id="283" name="Google Shape;283;p35"/>
          <p:cNvSpPr txBox="1"/>
          <p:nvPr>
            <p:ph type="title"/>
          </p:nvPr>
        </p:nvSpPr>
        <p:spPr>
          <a:xfrm>
            <a:off x="311725" y="500925"/>
            <a:ext cx="8520600" cy="62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Example </a:t>
            </a:r>
            <a:r>
              <a:rPr lang="en"/>
              <a:t>Starbreaker</a:t>
            </a:r>
            <a:r>
              <a:rPr lang="en"/>
              <a:t> Allies And Rivals</a:t>
            </a:r>
            <a:endParaRPr/>
          </a:p>
        </p:txBody>
      </p:sp>
      <p:sp>
        <p:nvSpPr>
          <p:cNvPr id="284" name="Google Shape;284;p35"/>
          <p:cNvSpPr txBox="1"/>
          <p:nvPr>
            <p:ph idx="3"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19</a:t>
            </a:r>
            <a:endParaRPr/>
          </a:p>
        </p:txBody>
      </p:sp>
      <p:graphicFrame>
        <p:nvGraphicFramePr>
          <p:cNvPr id="285" name="Google Shape;285;p35"/>
          <p:cNvGraphicFramePr/>
          <p:nvPr/>
        </p:nvGraphicFramePr>
        <p:xfrm>
          <a:off x="127300" y="1353300"/>
          <a:ext cx="3000000" cy="3000000"/>
        </p:xfrm>
        <a:graphic>
          <a:graphicData uri="http://schemas.openxmlformats.org/drawingml/2006/table">
            <a:tbl>
              <a:tblPr>
                <a:noFill/>
                <a:tableStyleId>{37798F74-B6C7-469E-83FE-5053D572F441}</a:tableStyleId>
              </a:tblPr>
              <a:tblGrid>
                <a:gridCol w="421775"/>
                <a:gridCol w="3819275"/>
              </a:tblGrid>
              <a:tr h="458300">
                <a:tc>
                  <a:txBody>
                    <a:bodyPr/>
                    <a:lstStyle/>
                    <a:p>
                      <a:pPr indent="0" lvl="0" marL="0" rtl="0" algn="l">
                        <a:spcBef>
                          <a:spcPts val="0"/>
                        </a:spcBef>
                        <a:spcAft>
                          <a:spcPts val="0"/>
                        </a:spcAft>
                        <a:buNone/>
                      </a:pPr>
                      <a:r>
                        <a:rPr lang="en" sz="1600">
                          <a:solidFill>
                            <a:schemeClr val="dk1"/>
                          </a:solidFill>
                          <a:latin typeface="Roboto"/>
                          <a:ea typeface="Roboto"/>
                          <a:cs typeface="Roboto"/>
                          <a:sym typeface="Roboto"/>
                        </a:rPr>
                        <a:t>d6</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sz="1600">
                          <a:solidFill>
                            <a:schemeClr val="dk1"/>
                          </a:solidFill>
                          <a:latin typeface="Roboto"/>
                          <a:ea typeface="Roboto"/>
                          <a:cs typeface="Roboto"/>
                          <a:sym typeface="Roboto"/>
                        </a:rPr>
                        <a:t>Example Allies </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41925">
                <a:tc>
                  <a:txBody>
                    <a:bodyPr/>
                    <a:lstStyle/>
                    <a:p>
                      <a:pPr indent="0" lvl="0" marL="0" rtl="0" algn="l">
                        <a:spcBef>
                          <a:spcPts val="0"/>
                        </a:spcBef>
                        <a:spcAft>
                          <a:spcPts val="0"/>
                        </a:spcAft>
                        <a:buNone/>
                      </a:pPr>
                      <a:r>
                        <a:rPr lang="en" sz="1600">
                          <a:solidFill>
                            <a:schemeClr val="dk1"/>
                          </a:solidFill>
                          <a:latin typeface="Roboto"/>
                          <a:ea typeface="Roboto"/>
                          <a:cs typeface="Roboto"/>
                          <a:sym typeface="Roboto"/>
                        </a:rPr>
                        <a:t>1</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sz="1600">
                          <a:solidFill>
                            <a:schemeClr val="dk1"/>
                          </a:solidFill>
                          <a:latin typeface="Roboto"/>
                          <a:ea typeface="Roboto"/>
                          <a:cs typeface="Roboto"/>
                          <a:sym typeface="Roboto"/>
                        </a:rPr>
                        <a:t>_____, a retired arcanist</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266750">
                <a:tc>
                  <a:txBody>
                    <a:bodyPr/>
                    <a:lstStyle/>
                    <a:p>
                      <a:pPr indent="0" lvl="0" marL="0" rtl="0" algn="l">
                        <a:spcBef>
                          <a:spcPts val="0"/>
                        </a:spcBef>
                        <a:spcAft>
                          <a:spcPts val="0"/>
                        </a:spcAft>
                        <a:buNone/>
                      </a:pPr>
                      <a:r>
                        <a:rPr lang="en" sz="1600">
                          <a:solidFill>
                            <a:schemeClr val="dk1"/>
                          </a:solidFill>
                          <a:latin typeface="Roboto"/>
                          <a:ea typeface="Roboto"/>
                          <a:cs typeface="Roboto"/>
                          <a:sym typeface="Roboto"/>
                        </a:rPr>
                        <a:t>2</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sz="1600">
                          <a:solidFill>
                            <a:schemeClr val="dk1"/>
                          </a:solidFill>
                          <a:latin typeface="Roboto"/>
                          <a:ea typeface="Roboto"/>
                          <a:cs typeface="Roboto"/>
                          <a:sym typeface="Roboto"/>
                        </a:rPr>
                        <a:t>_____, an eager apprentice</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96200">
                <a:tc>
                  <a:txBody>
                    <a:bodyPr/>
                    <a:lstStyle/>
                    <a:p>
                      <a:pPr indent="0" lvl="0" marL="0" rtl="0" algn="l">
                        <a:spcBef>
                          <a:spcPts val="0"/>
                        </a:spcBef>
                        <a:spcAft>
                          <a:spcPts val="0"/>
                        </a:spcAft>
                        <a:buNone/>
                      </a:pPr>
                      <a:r>
                        <a:rPr lang="en" sz="1600">
                          <a:solidFill>
                            <a:schemeClr val="dk1"/>
                          </a:solidFill>
                          <a:latin typeface="Roboto"/>
                          <a:ea typeface="Roboto"/>
                          <a:cs typeface="Roboto"/>
                          <a:sym typeface="Roboto"/>
                        </a:rPr>
                        <a:t>3</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sz="1600">
                          <a:solidFill>
                            <a:schemeClr val="dk1"/>
                          </a:solidFill>
                          <a:latin typeface="Roboto"/>
                          <a:ea typeface="Roboto"/>
                          <a:cs typeface="Roboto"/>
                          <a:sym typeface="Roboto"/>
                        </a:rPr>
                        <a:t>_____, a concerned researcher</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96200">
                <a:tc>
                  <a:txBody>
                    <a:bodyPr/>
                    <a:lstStyle/>
                    <a:p>
                      <a:pPr indent="0" lvl="0" marL="0" rtl="0" algn="l">
                        <a:spcBef>
                          <a:spcPts val="0"/>
                        </a:spcBef>
                        <a:spcAft>
                          <a:spcPts val="0"/>
                        </a:spcAft>
                        <a:buNone/>
                      </a:pPr>
                      <a:r>
                        <a:rPr lang="en" sz="1600">
                          <a:solidFill>
                            <a:schemeClr val="dk1"/>
                          </a:solidFill>
                          <a:latin typeface="Roboto"/>
                          <a:ea typeface="Roboto"/>
                          <a:cs typeface="Roboto"/>
                          <a:sym typeface="Roboto"/>
                        </a:rPr>
                        <a:t>4</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sz="1600">
                          <a:solidFill>
                            <a:schemeClr val="dk1"/>
                          </a:solidFill>
                          <a:latin typeface="Roboto"/>
                          <a:ea typeface="Roboto"/>
                          <a:cs typeface="Roboto"/>
                          <a:sym typeface="Roboto"/>
                        </a:rPr>
                        <a:t>_____, a former colleague and Mech Pilot</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96200">
                <a:tc>
                  <a:txBody>
                    <a:bodyPr/>
                    <a:lstStyle/>
                    <a:p>
                      <a:pPr indent="0" lvl="0" marL="0" rtl="0" algn="l">
                        <a:spcBef>
                          <a:spcPts val="0"/>
                        </a:spcBef>
                        <a:spcAft>
                          <a:spcPts val="0"/>
                        </a:spcAft>
                        <a:buNone/>
                      </a:pPr>
                      <a:r>
                        <a:rPr lang="en" sz="1600">
                          <a:solidFill>
                            <a:schemeClr val="dk1"/>
                          </a:solidFill>
                          <a:latin typeface="Roboto"/>
                          <a:ea typeface="Roboto"/>
                          <a:cs typeface="Roboto"/>
                          <a:sym typeface="Roboto"/>
                        </a:rPr>
                        <a:t>5</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sz="1600">
                          <a:solidFill>
                            <a:schemeClr val="dk1"/>
                          </a:solidFill>
                          <a:latin typeface="Roboto"/>
                          <a:ea typeface="Roboto"/>
                          <a:cs typeface="Roboto"/>
                          <a:sym typeface="Roboto"/>
                        </a:rPr>
                        <a:t>_____</a:t>
                      </a:r>
                      <a:r>
                        <a:rPr lang="en" sz="1600">
                          <a:solidFill>
                            <a:schemeClr val="dk1"/>
                          </a:solidFill>
                          <a:latin typeface="Roboto"/>
                          <a:ea typeface="Roboto"/>
                          <a:cs typeface="Roboto"/>
                          <a:sym typeface="Roboto"/>
                        </a:rPr>
                        <a:t>, a forward-looking engineer</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96200">
                <a:tc>
                  <a:txBody>
                    <a:bodyPr/>
                    <a:lstStyle/>
                    <a:p>
                      <a:pPr indent="0" lvl="0" marL="0" rtl="0" algn="l">
                        <a:spcBef>
                          <a:spcPts val="0"/>
                        </a:spcBef>
                        <a:spcAft>
                          <a:spcPts val="0"/>
                        </a:spcAft>
                        <a:buNone/>
                      </a:pPr>
                      <a:r>
                        <a:rPr lang="en" sz="1600">
                          <a:solidFill>
                            <a:schemeClr val="dk1"/>
                          </a:solidFill>
                          <a:latin typeface="Roboto"/>
                          <a:ea typeface="Roboto"/>
                          <a:cs typeface="Roboto"/>
                          <a:sym typeface="Roboto"/>
                        </a:rPr>
                        <a:t>6</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a:solidFill>
                            <a:schemeClr val="dk1"/>
                          </a:solidFill>
                          <a:latin typeface="Roboto"/>
                          <a:ea typeface="Roboto"/>
                          <a:cs typeface="Roboto"/>
                          <a:sym typeface="Roboto"/>
                        </a:rPr>
                        <a:t>Roll twice. First result is their background, second is their current life.</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graphicFrame>
        <p:nvGraphicFramePr>
          <p:cNvPr id="286" name="Google Shape;286;p35"/>
          <p:cNvGraphicFramePr/>
          <p:nvPr/>
        </p:nvGraphicFramePr>
        <p:xfrm>
          <a:off x="4591275" y="1353300"/>
          <a:ext cx="3000000" cy="3000000"/>
        </p:xfrm>
        <a:graphic>
          <a:graphicData uri="http://schemas.openxmlformats.org/drawingml/2006/table">
            <a:tbl>
              <a:tblPr>
                <a:noFill/>
                <a:tableStyleId>{37798F74-B6C7-469E-83FE-5053D572F441}</a:tableStyleId>
              </a:tblPr>
              <a:tblGrid>
                <a:gridCol w="421775"/>
                <a:gridCol w="3819275"/>
              </a:tblGrid>
              <a:tr h="458300">
                <a:tc>
                  <a:txBody>
                    <a:bodyPr/>
                    <a:lstStyle/>
                    <a:p>
                      <a:pPr indent="0" lvl="0" marL="0" rtl="0" algn="l">
                        <a:spcBef>
                          <a:spcPts val="0"/>
                        </a:spcBef>
                        <a:spcAft>
                          <a:spcPts val="0"/>
                        </a:spcAft>
                        <a:buNone/>
                      </a:pPr>
                      <a:r>
                        <a:rPr lang="en" sz="1600">
                          <a:solidFill>
                            <a:schemeClr val="dk1"/>
                          </a:solidFill>
                          <a:latin typeface="Roboto"/>
                          <a:ea typeface="Roboto"/>
                          <a:cs typeface="Roboto"/>
                          <a:sym typeface="Roboto"/>
                        </a:rPr>
                        <a:t>d6</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sz="1600">
                          <a:solidFill>
                            <a:schemeClr val="dk1"/>
                          </a:solidFill>
                          <a:latin typeface="Roboto"/>
                          <a:ea typeface="Roboto"/>
                          <a:cs typeface="Roboto"/>
                          <a:sym typeface="Roboto"/>
                        </a:rPr>
                        <a:t>Example Rivals </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41925">
                <a:tc>
                  <a:txBody>
                    <a:bodyPr/>
                    <a:lstStyle/>
                    <a:p>
                      <a:pPr indent="0" lvl="0" marL="0" rtl="0" algn="l">
                        <a:spcBef>
                          <a:spcPts val="0"/>
                        </a:spcBef>
                        <a:spcAft>
                          <a:spcPts val="0"/>
                        </a:spcAft>
                        <a:buNone/>
                      </a:pPr>
                      <a:r>
                        <a:rPr lang="en" sz="1600">
                          <a:solidFill>
                            <a:schemeClr val="dk1"/>
                          </a:solidFill>
                          <a:latin typeface="Roboto"/>
                          <a:ea typeface="Roboto"/>
                          <a:cs typeface="Roboto"/>
                          <a:sym typeface="Roboto"/>
                        </a:rPr>
                        <a:t>1</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sz="1600">
                          <a:solidFill>
                            <a:schemeClr val="dk1"/>
                          </a:solidFill>
                          <a:latin typeface="Roboto"/>
                          <a:ea typeface="Roboto"/>
                          <a:cs typeface="Roboto"/>
                          <a:sym typeface="Roboto"/>
                        </a:rPr>
                        <a:t>_____</a:t>
                      </a:r>
                      <a:r>
                        <a:rPr lang="en" sz="1600">
                          <a:solidFill>
                            <a:schemeClr val="dk1"/>
                          </a:solidFill>
                          <a:latin typeface="Roboto"/>
                          <a:ea typeface="Roboto"/>
                          <a:cs typeface="Roboto"/>
                          <a:sym typeface="Roboto"/>
                        </a:rPr>
                        <a:t>, a notorious Mage Hunter</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266750">
                <a:tc>
                  <a:txBody>
                    <a:bodyPr/>
                    <a:lstStyle/>
                    <a:p>
                      <a:pPr indent="0" lvl="0" marL="0" rtl="0" algn="l">
                        <a:spcBef>
                          <a:spcPts val="0"/>
                        </a:spcBef>
                        <a:spcAft>
                          <a:spcPts val="0"/>
                        </a:spcAft>
                        <a:buNone/>
                      </a:pPr>
                      <a:r>
                        <a:rPr lang="en" sz="1600">
                          <a:solidFill>
                            <a:schemeClr val="dk1"/>
                          </a:solidFill>
                          <a:latin typeface="Roboto"/>
                          <a:ea typeface="Roboto"/>
                          <a:cs typeface="Roboto"/>
                          <a:sym typeface="Roboto"/>
                        </a:rPr>
                        <a:t>2</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sz="1600">
                          <a:solidFill>
                            <a:schemeClr val="dk1"/>
                          </a:solidFill>
                          <a:latin typeface="Roboto"/>
                          <a:ea typeface="Roboto"/>
                          <a:cs typeface="Roboto"/>
                          <a:sym typeface="Roboto"/>
                        </a:rPr>
                        <a:t>_____</a:t>
                      </a:r>
                      <a:r>
                        <a:rPr lang="en" sz="1600">
                          <a:solidFill>
                            <a:schemeClr val="dk1"/>
                          </a:solidFill>
                          <a:latin typeface="Roboto"/>
                          <a:ea typeface="Roboto"/>
                          <a:cs typeface="Roboto"/>
                          <a:sym typeface="Roboto"/>
                        </a:rPr>
                        <a:t>, a victim of collateral damage from an arcanist</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96200">
                <a:tc>
                  <a:txBody>
                    <a:bodyPr/>
                    <a:lstStyle/>
                    <a:p>
                      <a:pPr indent="0" lvl="0" marL="0" rtl="0" algn="l">
                        <a:spcBef>
                          <a:spcPts val="0"/>
                        </a:spcBef>
                        <a:spcAft>
                          <a:spcPts val="0"/>
                        </a:spcAft>
                        <a:buNone/>
                      </a:pPr>
                      <a:r>
                        <a:rPr lang="en" sz="1600">
                          <a:solidFill>
                            <a:schemeClr val="dk1"/>
                          </a:solidFill>
                          <a:latin typeface="Roboto"/>
                          <a:ea typeface="Roboto"/>
                          <a:cs typeface="Roboto"/>
                          <a:sym typeface="Roboto"/>
                        </a:rPr>
                        <a:t>3</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sz="1600">
                          <a:solidFill>
                            <a:schemeClr val="dk1"/>
                          </a:solidFill>
                          <a:latin typeface="Roboto"/>
                          <a:ea typeface="Roboto"/>
                          <a:cs typeface="Roboto"/>
                          <a:sym typeface="Roboto"/>
                        </a:rPr>
                        <a:t>_____</a:t>
                      </a:r>
                      <a:r>
                        <a:rPr lang="en" sz="1600">
                          <a:solidFill>
                            <a:schemeClr val="dk1"/>
                          </a:solidFill>
                          <a:latin typeface="Roboto"/>
                          <a:ea typeface="Roboto"/>
                          <a:cs typeface="Roboto"/>
                          <a:sym typeface="Roboto"/>
                        </a:rPr>
                        <a:t>, a Zealous Commander</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96200">
                <a:tc>
                  <a:txBody>
                    <a:bodyPr/>
                    <a:lstStyle/>
                    <a:p>
                      <a:pPr indent="0" lvl="0" marL="0" rtl="0" algn="l">
                        <a:spcBef>
                          <a:spcPts val="0"/>
                        </a:spcBef>
                        <a:spcAft>
                          <a:spcPts val="0"/>
                        </a:spcAft>
                        <a:buNone/>
                      </a:pPr>
                      <a:r>
                        <a:rPr lang="en" sz="1600">
                          <a:solidFill>
                            <a:schemeClr val="dk1"/>
                          </a:solidFill>
                          <a:latin typeface="Roboto"/>
                          <a:ea typeface="Roboto"/>
                          <a:cs typeface="Roboto"/>
                          <a:sym typeface="Roboto"/>
                        </a:rPr>
                        <a:t>4</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lnSpc>
                          <a:spcPct val="115000"/>
                        </a:lnSpc>
                        <a:spcBef>
                          <a:spcPts val="0"/>
                        </a:spcBef>
                        <a:spcAft>
                          <a:spcPts val="1600"/>
                        </a:spcAft>
                        <a:buNone/>
                      </a:pPr>
                      <a:r>
                        <a:rPr lang="en" sz="1600">
                          <a:solidFill>
                            <a:schemeClr val="dk1"/>
                          </a:solidFill>
                          <a:latin typeface="Roboto"/>
                          <a:ea typeface="Roboto"/>
                          <a:cs typeface="Roboto"/>
                          <a:sym typeface="Roboto"/>
                        </a:rPr>
                        <a:t>_____</a:t>
                      </a:r>
                      <a:r>
                        <a:rPr lang="en" sz="1600">
                          <a:solidFill>
                            <a:schemeClr val="dk1"/>
                          </a:solidFill>
                          <a:latin typeface="Roboto"/>
                          <a:ea typeface="Roboto"/>
                          <a:cs typeface="Roboto"/>
                          <a:sym typeface="Roboto"/>
                        </a:rPr>
                        <a:t>, a strange and beautiful star-born creature</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72625">
                <a:tc>
                  <a:txBody>
                    <a:bodyPr/>
                    <a:lstStyle/>
                    <a:p>
                      <a:pPr indent="0" lvl="0" marL="0" rtl="0" algn="l">
                        <a:spcBef>
                          <a:spcPts val="0"/>
                        </a:spcBef>
                        <a:spcAft>
                          <a:spcPts val="0"/>
                        </a:spcAft>
                        <a:buNone/>
                      </a:pPr>
                      <a:r>
                        <a:rPr lang="en" sz="1600">
                          <a:solidFill>
                            <a:schemeClr val="dk1"/>
                          </a:solidFill>
                          <a:latin typeface="Roboto"/>
                          <a:ea typeface="Roboto"/>
                          <a:cs typeface="Roboto"/>
                          <a:sym typeface="Roboto"/>
                        </a:rPr>
                        <a:t>5</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sz="1600">
                          <a:solidFill>
                            <a:schemeClr val="dk1"/>
                          </a:solidFill>
                          <a:latin typeface="Roboto"/>
                          <a:ea typeface="Roboto"/>
                          <a:cs typeface="Roboto"/>
                          <a:sym typeface="Roboto"/>
                        </a:rPr>
                        <a:t>_____</a:t>
                      </a:r>
                      <a:r>
                        <a:rPr lang="en" sz="1600">
                          <a:solidFill>
                            <a:schemeClr val="dk1"/>
                          </a:solidFill>
                          <a:latin typeface="Roboto"/>
                          <a:ea typeface="Roboto"/>
                          <a:cs typeface="Roboto"/>
                          <a:sym typeface="Roboto"/>
                        </a:rPr>
                        <a:t>, a </a:t>
                      </a:r>
                      <a:r>
                        <a:rPr lang="en" sz="1600">
                          <a:solidFill>
                            <a:schemeClr val="dk1"/>
                          </a:solidFill>
                          <a:latin typeface="Roboto"/>
                          <a:ea typeface="Roboto"/>
                          <a:cs typeface="Roboto"/>
                          <a:sym typeface="Roboto"/>
                        </a:rPr>
                        <a:t>persistent</a:t>
                      </a:r>
                      <a:r>
                        <a:rPr lang="en" sz="1600">
                          <a:solidFill>
                            <a:schemeClr val="dk1"/>
                          </a:solidFill>
                          <a:latin typeface="Roboto"/>
                          <a:ea typeface="Roboto"/>
                          <a:cs typeface="Roboto"/>
                          <a:sym typeface="Roboto"/>
                        </a:rPr>
                        <a:t> journalist</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96200">
                <a:tc>
                  <a:txBody>
                    <a:bodyPr/>
                    <a:lstStyle/>
                    <a:p>
                      <a:pPr indent="0" lvl="0" marL="0" rtl="0" algn="l">
                        <a:spcBef>
                          <a:spcPts val="0"/>
                        </a:spcBef>
                        <a:spcAft>
                          <a:spcPts val="0"/>
                        </a:spcAft>
                        <a:buNone/>
                      </a:pPr>
                      <a:r>
                        <a:rPr lang="en" sz="1600">
                          <a:solidFill>
                            <a:schemeClr val="dk1"/>
                          </a:solidFill>
                          <a:latin typeface="Roboto"/>
                          <a:ea typeface="Roboto"/>
                          <a:cs typeface="Roboto"/>
                          <a:sym typeface="Roboto"/>
                        </a:rPr>
                        <a:t>6</a:t>
                      </a:r>
                      <a:endParaRPr sz="1600">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en">
                          <a:solidFill>
                            <a:schemeClr val="dk1"/>
                          </a:solidFill>
                          <a:latin typeface="Roboto"/>
                          <a:ea typeface="Roboto"/>
                          <a:cs typeface="Roboto"/>
                          <a:sym typeface="Roboto"/>
                        </a:rPr>
                        <a:t>Roll twice. First result is their background, second is their current life.</a:t>
                      </a:r>
                      <a:endParaRPr>
                        <a:solidFill>
                          <a:schemeClr val="dk1"/>
                        </a:solidFill>
                        <a:latin typeface="Roboto"/>
                        <a:ea typeface="Roboto"/>
                        <a:cs typeface="Roboto"/>
                        <a:sym typeface="Roboto"/>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16"/>
          <p:cNvSpPr txBox="1"/>
          <p:nvPr>
            <p:ph type="title"/>
          </p:nvPr>
        </p:nvSpPr>
        <p:spPr>
          <a:xfrm>
            <a:off x="311725" y="500925"/>
            <a:ext cx="8520600" cy="62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Orbitron"/>
                <a:ea typeface="Orbitron"/>
                <a:cs typeface="Orbitron"/>
                <a:sym typeface="Orbitron"/>
              </a:rPr>
              <a:t>Table of Contents</a:t>
            </a:r>
            <a:endParaRPr>
              <a:latin typeface="Orbitron"/>
              <a:ea typeface="Orbitron"/>
              <a:cs typeface="Orbitron"/>
              <a:sym typeface="Orbitron"/>
            </a:endParaRPr>
          </a:p>
          <a:p>
            <a:pPr indent="0" lvl="0" marL="0" rtl="0" algn="l">
              <a:spcBef>
                <a:spcPts val="0"/>
              </a:spcBef>
              <a:spcAft>
                <a:spcPts val="0"/>
              </a:spcAft>
              <a:buNone/>
            </a:pPr>
            <a:r>
              <a:t/>
            </a:r>
            <a:endParaRPr/>
          </a:p>
        </p:txBody>
      </p:sp>
      <p:sp>
        <p:nvSpPr>
          <p:cNvPr id="103" name="Google Shape;103;p16"/>
          <p:cNvSpPr txBox="1"/>
          <p:nvPr/>
        </p:nvSpPr>
        <p:spPr>
          <a:xfrm>
            <a:off x="355225" y="1346925"/>
            <a:ext cx="4362600" cy="2770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u="sng">
                <a:solidFill>
                  <a:schemeClr val="hlink"/>
                </a:solidFill>
                <a:latin typeface="Roboto"/>
                <a:ea typeface="Roboto"/>
                <a:cs typeface="Roboto"/>
                <a:sym typeface="Roboto"/>
                <a:hlinkClick action="ppaction://hlinksldjump" r:id="rId3"/>
              </a:rPr>
              <a:t>1: Touchstones</a:t>
            </a:r>
            <a:endParaRPr>
              <a:latin typeface="Roboto"/>
              <a:ea typeface="Roboto"/>
              <a:cs typeface="Roboto"/>
              <a:sym typeface="Roboto"/>
            </a:endParaRPr>
          </a:p>
          <a:p>
            <a:pPr indent="0" lvl="0" marL="0" rtl="0" algn="l">
              <a:spcBef>
                <a:spcPts val="0"/>
              </a:spcBef>
              <a:spcAft>
                <a:spcPts val="0"/>
              </a:spcAft>
              <a:buNone/>
            </a:pPr>
            <a:r>
              <a:rPr lang="en" u="sng">
                <a:solidFill>
                  <a:schemeClr val="hlink"/>
                </a:solidFill>
                <a:latin typeface="Roboto"/>
                <a:ea typeface="Roboto"/>
                <a:cs typeface="Roboto"/>
                <a:sym typeface="Roboto"/>
                <a:hlinkClick action="ppaction://hlinksldjump" r:id="rId4"/>
              </a:rPr>
              <a:t>2: Starting Build/Play The </a:t>
            </a:r>
            <a:r>
              <a:rPr lang="en" u="sng">
                <a:solidFill>
                  <a:schemeClr val="hlink"/>
                </a:solidFill>
                <a:latin typeface="Roboto"/>
                <a:ea typeface="Roboto"/>
                <a:cs typeface="Roboto"/>
                <a:sym typeface="Roboto"/>
                <a:hlinkClick action="ppaction://hlinksldjump" r:id="rId5"/>
              </a:rPr>
              <a:t>Starbreaker</a:t>
            </a:r>
            <a:r>
              <a:rPr lang="en" u="sng">
                <a:solidFill>
                  <a:schemeClr val="hlink"/>
                </a:solidFill>
                <a:latin typeface="Roboto"/>
                <a:ea typeface="Roboto"/>
                <a:cs typeface="Roboto"/>
                <a:sym typeface="Roboto"/>
                <a:hlinkClick action="ppaction://hlinksldjump" r:id="rId6"/>
              </a:rPr>
              <a:t> if</a:t>
            </a:r>
            <a:r>
              <a:rPr lang="en" u="sng">
                <a:solidFill>
                  <a:schemeClr val="hlink"/>
                </a:solidFill>
                <a:latin typeface="Roboto"/>
                <a:ea typeface="Roboto"/>
                <a:cs typeface="Roboto"/>
                <a:sym typeface="Roboto"/>
                <a:hlinkClick action="ppaction://hlinksldjump" r:id="rId7"/>
              </a:rPr>
              <a:t>.../Pilot Gear</a:t>
            </a:r>
            <a:endParaRPr>
              <a:latin typeface="Roboto"/>
              <a:ea typeface="Roboto"/>
              <a:cs typeface="Roboto"/>
              <a:sym typeface="Roboto"/>
            </a:endParaRPr>
          </a:p>
          <a:p>
            <a:pPr indent="0" lvl="0" marL="0" rtl="0" algn="l">
              <a:spcBef>
                <a:spcPts val="0"/>
              </a:spcBef>
              <a:spcAft>
                <a:spcPts val="0"/>
              </a:spcAft>
              <a:buNone/>
            </a:pPr>
            <a:r>
              <a:rPr lang="en" u="sng">
                <a:solidFill>
                  <a:schemeClr val="hlink"/>
                </a:solidFill>
                <a:latin typeface="Roboto"/>
                <a:ea typeface="Roboto"/>
                <a:cs typeface="Roboto"/>
                <a:sym typeface="Roboto"/>
                <a:hlinkClick action="ppaction://hlinksldjump" r:id="rId8"/>
              </a:rPr>
              <a:t>3: Starbreaker Starting Abilities</a:t>
            </a:r>
            <a:endParaRPr>
              <a:latin typeface="Roboto"/>
              <a:ea typeface="Roboto"/>
              <a:cs typeface="Roboto"/>
              <a:sym typeface="Roboto"/>
            </a:endParaRPr>
          </a:p>
          <a:p>
            <a:pPr indent="0" lvl="0" marL="0" rtl="0" algn="l">
              <a:spcBef>
                <a:spcPts val="0"/>
              </a:spcBef>
              <a:spcAft>
                <a:spcPts val="0"/>
              </a:spcAft>
              <a:buNone/>
            </a:pPr>
            <a:r>
              <a:rPr lang="en" u="sng">
                <a:solidFill>
                  <a:schemeClr val="hlink"/>
                </a:solidFill>
                <a:latin typeface="Roboto"/>
                <a:ea typeface="Roboto"/>
                <a:cs typeface="Roboto"/>
                <a:sym typeface="Roboto"/>
                <a:hlinkClick action="ppaction://hlinksldjump" r:id="rId9"/>
              </a:rPr>
              <a:t>4: Starbreaker Ability:The Stars Call for Their Own</a:t>
            </a:r>
            <a:endParaRPr>
              <a:latin typeface="Roboto"/>
              <a:ea typeface="Roboto"/>
              <a:cs typeface="Roboto"/>
              <a:sym typeface="Roboto"/>
            </a:endParaRPr>
          </a:p>
          <a:p>
            <a:pPr indent="0" lvl="0" marL="0" rtl="0" algn="l">
              <a:spcBef>
                <a:spcPts val="0"/>
              </a:spcBef>
              <a:spcAft>
                <a:spcPts val="0"/>
              </a:spcAft>
              <a:buNone/>
            </a:pPr>
            <a:r>
              <a:rPr lang="en" u="sng">
                <a:solidFill>
                  <a:schemeClr val="hlink"/>
                </a:solidFill>
                <a:latin typeface="Roboto"/>
                <a:ea typeface="Roboto"/>
                <a:cs typeface="Roboto"/>
                <a:sym typeface="Roboto"/>
                <a:hlinkClick action="ppaction://hlinksldjump" r:id="rId10"/>
              </a:rPr>
              <a:t>5: Starbreaker Ability: Fail Fast, Fail Often</a:t>
            </a:r>
            <a:endParaRPr>
              <a:latin typeface="Roboto"/>
              <a:ea typeface="Roboto"/>
              <a:cs typeface="Roboto"/>
              <a:sym typeface="Roboto"/>
            </a:endParaRPr>
          </a:p>
          <a:p>
            <a:pPr indent="0" lvl="0" marL="0" rtl="0" algn="l">
              <a:spcBef>
                <a:spcPts val="0"/>
              </a:spcBef>
              <a:spcAft>
                <a:spcPts val="0"/>
              </a:spcAft>
              <a:buNone/>
            </a:pPr>
            <a:r>
              <a:rPr lang="en" u="sng">
                <a:solidFill>
                  <a:schemeClr val="hlink"/>
                </a:solidFill>
                <a:latin typeface="Roboto"/>
                <a:ea typeface="Roboto"/>
                <a:cs typeface="Roboto"/>
                <a:sym typeface="Roboto"/>
                <a:hlinkClick action="ppaction://hlinksldjump" r:id="rId11"/>
              </a:rPr>
              <a:t>6: Starbreaker Ability: In Plain Sight</a:t>
            </a:r>
            <a:endParaRPr>
              <a:latin typeface="Roboto"/>
              <a:ea typeface="Roboto"/>
              <a:cs typeface="Roboto"/>
              <a:sym typeface="Roboto"/>
            </a:endParaRPr>
          </a:p>
          <a:p>
            <a:pPr indent="0" lvl="0" marL="0" rtl="0" algn="l">
              <a:spcBef>
                <a:spcPts val="0"/>
              </a:spcBef>
              <a:spcAft>
                <a:spcPts val="0"/>
              </a:spcAft>
              <a:buNone/>
            </a:pPr>
            <a:r>
              <a:rPr lang="en" u="sng">
                <a:solidFill>
                  <a:schemeClr val="hlink"/>
                </a:solidFill>
                <a:latin typeface="Roboto"/>
                <a:ea typeface="Roboto"/>
                <a:cs typeface="Roboto"/>
                <a:sym typeface="Roboto"/>
                <a:hlinkClick action="ppaction://hlinksldjump" r:id="rId12"/>
              </a:rPr>
              <a:t>7: Starbreaker Ability: Familiar </a:t>
            </a:r>
            <a:endParaRPr>
              <a:latin typeface="Roboto"/>
              <a:ea typeface="Roboto"/>
              <a:cs typeface="Roboto"/>
              <a:sym typeface="Roboto"/>
            </a:endParaRPr>
          </a:p>
          <a:p>
            <a:pPr indent="0" lvl="0" marL="0" rtl="0" algn="l">
              <a:spcBef>
                <a:spcPts val="0"/>
              </a:spcBef>
              <a:spcAft>
                <a:spcPts val="0"/>
              </a:spcAft>
              <a:buNone/>
            </a:pPr>
            <a:r>
              <a:rPr lang="en" u="sng">
                <a:solidFill>
                  <a:schemeClr val="hlink"/>
                </a:solidFill>
                <a:latin typeface="Roboto"/>
                <a:ea typeface="Roboto"/>
                <a:cs typeface="Roboto"/>
                <a:sym typeface="Roboto"/>
                <a:hlinkClick action="ppaction://hlinksldjump" r:id="rId13"/>
              </a:rPr>
              <a:t>8: Starbreaker Ability: Blood Substitute</a:t>
            </a:r>
            <a:endParaRPr>
              <a:latin typeface="Roboto"/>
              <a:ea typeface="Roboto"/>
              <a:cs typeface="Roboto"/>
              <a:sym typeface="Roboto"/>
            </a:endParaRPr>
          </a:p>
          <a:p>
            <a:pPr indent="0" lvl="0" marL="0" rtl="0" algn="l">
              <a:spcBef>
                <a:spcPts val="0"/>
              </a:spcBef>
              <a:spcAft>
                <a:spcPts val="0"/>
              </a:spcAft>
              <a:buNone/>
            </a:pPr>
            <a:r>
              <a:rPr lang="en" u="sng">
                <a:solidFill>
                  <a:schemeClr val="hlink"/>
                </a:solidFill>
                <a:latin typeface="Roboto"/>
                <a:ea typeface="Roboto"/>
                <a:cs typeface="Roboto"/>
                <a:sym typeface="Roboto"/>
                <a:hlinkClick action="ppaction://hlinksldjump" r:id="rId14"/>
              </a:rPr>
              <a:t>9: Starbreaker Ability: Titanbreaker</a:t>
            </a:r>
            <a:endParaRPr>
              <a:latin typeface="Roboto"/>
              <a:ea typeface="Roboto"/>
              <a:cs typeface="Roboto"/>
              <a:sym typeface="Roboto"/>
            </a:endParaRPr>
          </a:p>
          <a:p>
            <a:pPr indent="0" lvl="0" marL="0" rtl="0" algn="l">
              <a:spcBef>
                <a:spcPts val="0"/>
              </a:spcBef>
              <a:spcAft>
                <a:spcPts val="0"/>
              </a:spcAft>
              <a:buNone/>
            </a:pPr>
            <a:r>
              <a:rPr lang="en" u="sng">
                <a:solidFill>
                  <a:schemeClr val="hlink"/>
                </a:solidFill>
                <a:latin typeface="Roboto"/>
                <a:ea typeface="Roboto"/>
                <a:cs typeface="Roboto"/>
                <a:sym typeface="Roboto"/>
                <a:hlinkClick action="ppaction://hlinksldjump" r:id="rId15"/>
              </a:rPr>
              <a:t>10: Starbreaker Ability: The Tower</a:t>
            </a:r>
            <a:endParaRPr>
              <a:latin typeface="Roboto"/>
              <a:ea typeface="Roboto"/>
              <a:cs typeface="Roboto"/>
              <a:sym typeface="Roboto"/>
            </a:endParaRPr>
          </a:p>
          <a:p>
            <a:pPr indent="0" lvl="0" marL="0" rtl="0" algn="l">
              <a:spcBef>
                <a:spcPts val="0"/>
              </a:spcBef>
              <a:spcAft>
                <a:spcPts val="0"/>
              </a:spcAft>
              <a:buNone/>
            </a:pPr>
            <a:r>
              <a:t/>
            </a:r>
            <a:endParaRPr>
              <a:latin typeface="Roboto"/>
              <a:ea typeface="Roboto"/>
              <a:cs typeface="Roboto"/>
              <a:sym typeface="Roboto"/>
            </a:endParaRPr>
          </a:p>
          <a:p>
            <a:pPr indent="0" lvl="0" marL="0" rtl="0" algn="l">
              <a:spcBef>
                <a:spcPts val="0"/>
              </a:spcBef>
              <a:spcAft>
                <a:spcPts val="0"/>
              </a:spcAft>
              <a:buNone/>
            </a:pPr>
            <a:r>
              <a:t/>
            </a:r>
            <a:endParaRPr>
              <a:latin typeface="Roboto"/>
              <a:ea typeface="Roboto"/>
              <a:cs typeface="Roboto"/>
              <a:sym typeface="Roboto"/>
            </a:endParaRPr>
          </a:p>
        </p:txBody>
      </p:sp>
      <p:pic>
        <p:nvPicPr>
          <p:cNvPr id="104" name="Google Shape;104;p16"/>
          <p:cNvPicPr preferRelativeResize="0"/>
          <p:nvPr/>
        </p:nvPicPr>
        <p:blipFill>
          <a:blip r:embed="rId16">
            <a:alphaModFix/>
          </a:blip>
          <a:stretch>
            <a:fillRect/>
          </a:stretch>
        </p:blipFill>
        <p:spPr>
          <a:xfrm rot="-4872219">
            <a:off x="5495334" y="72273"/>
            <a:ext cx="3746481" cy="3201330"/>
          </a:xfrm>
          <a:prstGeom prst="rect">
            <a:avLst/>
          </a:prstGeom>
          <a:noFill/>
          <a:ln>
            <a:noFill/>
          </a:ln>
        </p:spPr>
      </p:pic>
      <p:sp>
        <p:nvSpPr>
          <p:cNvPr id="105" name="Google Shape;105;p16"/>
          <p:cNvSpPr txBox="1"/>
          <p:nvPr/>
        </p:nvSpPr>
        <p:spPr>
          <a:xfrm>
            <a:off x="4717825" y="1346925"/>
            <a:ext cx="4237800" cy="2124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u="sng">
                <a:solidFill>
                  <a:schemeClr val="hlink"/>
                </a:solidFill>
                <a:latin typeface="Roboto"/>
                <a:ea typeface="Roboto"/>
                <a:cs typeface="Roboto"/>
                <a:sym typeface="Roboto"/>
                <a:hlinkClick action="ppaction://hlinksldjump" r:id="rId17"/>
              </a:rPr>
              <a:t>11: Ability: Veteran</a:t>
            </a:r>
            <a:endParaRPr>
              <a:latin typeface="Roboto"/>
              <a:ea typeface="Roboto"/>
              <a:cs typeface="Roboto"/>
              <a:sym typeface="Roboto"/>
            </a:endParaRPr>
          </a:p>
          <a:p>
            <a:pPr indent="0" lvl="0" marL="0" rtl="0" algn="l">
              <a:spcBef>
                <a:spcPts val="0"/>
              </a:spcBef>
              <a:spcAft>
                <a:spcPts val="0"/>
              </a:spcAft>
              <a:buNone/>
            </a:pPr>
            <a:r>
              <a:rPr lang="en" u="sng">
                <a:solidFill>
                  <a:schemeClr val="hlink"/>
                </a:solidFill>
                <a:latin typeface="Roboto"/>
                <a:ea typeface="Roboto"/>
                <a:cs typeface="Roboto"/>
                <a:sym typeface="Roboto"/>
                <a:hlinkClick action="ppaction://hlinksldjump" r:id="rId18"/>
              </a:rPr>
              <a:t>12: Arcane Ability:Sight beyond Sight</a:t>
            </a:r>
            <a:endParaRPr>
              <a:latin typeface="Roboto"/>
              <a:ea typeface="Roboto"/>
              <a:cs typeface="Roboto"/>
              <a:sym typeface="Roboto"/>
            </a:endParaRPr>
          </a:p>
          <a:p>
            <a:pPr indent="0" lvl="0" marL="0" rtl="0" algn="l">
              <a:spcBef>
                <a:spcPts val="0"/>
              </a:spcBef>
              <a:spcAft>
                <a:spcPts val="0"/>
              </a:spcAft>
              <a:buNone/>
            </a:pPr>
            <a:r>
              <a:rPr lang="en" u="sng">
                <a:solidFill>
                  <a:schemeClr val="hlink"/>
                </a:solidFill>
                <a:latin typeface="Roboto"/>
                <a:ea typeface="Roboto"/>
                <a:cs typeface="Roboto"/>
                <a:sym typeface="Roboto"/>
                <a:hlinkClick action="ppaction://hlinksldjump" r:id="rId19"/>
              </a:rPr>
              <a:t>13: Arcane Ability:Blood of a Thousand Titans</a:t>
            </a:r>
            <a:endParaRPr>
              <a:latin typeface="Roboto"/>
              <a:ea typeface="Roboto"/>
              <a:cs typeface="Roboto"/>
              <a:sym typeface="Roboto"/>
            </a:endParaRPr>
          </a:p>
          <a:p>
            <a:pPr indent="0" lvl="0" marL="0" rtl="0" algn="l">
              <a:spcBef>
                <a:spcPts val="0"/>
              </a:spcBef>
              <a:spcAft>
                <a:spcPts val="0"/>
              </a:spcAft>
              <a:buNone/>
            </a:pPr>
            <a:r>
              <a:rPr lang="en" u="sng">
                <a:solidFill>
                  <a:schemeClr val="hlink"/>
                </a:solidFill>
                <a:latin typeface="Roboto"/>
                <a:ea typeface="Roboto"/>
                <a:cs typeface="Roboto"/>
                <a:sym typeface="Roboto"/>
                <a:hlinkClick action="ppaction://hlinksldjump" r:id="rId20"/>
              </a:rPr>
              <a:t>14: Arcane Ability:Strength of the old gods</a:t>
            </a:r>
            <a:endParaRPr>
              <a:latin typeface="Roboto"/>
              <a:ea typeface="Roboto"/>
              <a:cs typeface="Roboto"/>
              <a:sym typeface="Roboto"/>
            </a:endParaRPr>
          </a:p>
          <a:p>
            <a:pPr indent="0" lvl="0" marL="0" rtl="0" algn="l">
              <a:spcBef>
                <a:spcPts val="0"/>
              </a:spcBef>
              <a:spcAft>
                <a:spcPts val="0"/>
              </a:spcAft>
              <a:buNone/>
            </a:pPr>
            <a:r>
              <a:rPr lang="en" u="sng">
                <a:solidFill>
                  <a:schemeClr val="hlink"/>
                </a:solidFill>
                <a:latin typeface="Roboto"/>
                <a:ea typeface="Roboto"/>
                <a:cs typeface="Roboto"/>
                <a:sym typeface="Roboto"/>
                <a:hlinkClick action="ppaction://hlinksldjump" r:id="rId21"/>
              </a:rPr>
              <a:t>15: Arcane Ability:Conduit of bound solarity</a:t>
            </a:r>
            <a:endParaRPr>
              <a:latin typeface="Roboto"/>
              <a:ea typeface="Roboto"/>
              <a:cs typeface="Roboto"/>
              <a:sym typeface="Roboto"/>
            </a:endParaRPr>
          </a:p>
          <a:p>
            <a:pPr indent="0" lvl="0" marL="0" rtl="0" algn="l">
              <a:spcBef>
                <a:spcPts val="0"/>
              </a:spcBef>
              <a:spcAft>
                <a:spcPts val="0"/>
              </a:spcAft>
              <a:buNone/>
            </a:pPr>
            <a:r>
              <a:rPr lang="en" u="sng">
                <a:solidFill>
                  <a:schemeClr val="hlink"/>
                </a:solidFill>
                <a:latin typeface="Roboto"/>
                <a:ea typeface="Roboto"/>
                <a:cs typeface="Roboto"/>
                <a:sym typeface="Roboto"/>
                <a:hlinkClick action="ppaction://hlinksldjump" r:id="rId22"/>
              </a:rPr>
              <a:t>16: Arcane Ability:Astral Forge of the Forsaken</a:t>
            </a:r>
            <a:endParaRPr>
              <a:latin typeface="Roboto"/>
              <a:ea typeface="Roboto"/>
              <a:cs typeface="Roboto"/>
              <a:sym typeface="Roboto"/>
            </a:endParaRPr>
          </a:p>
          <a:p>
            <a:pPr indent="0" lvl="0" marL="0" rtl="0" algn="l">
              <a:spcBef>
                <a:spcPts val="0"/>
              </a:spcBef>
              <a:spcAft>
                <a:spcPts val="0"/>
              </a:spcAft>
              <a:buNone/>
            </a:pPr>
            <a:r>
              <a:rPr lang="en" u="sng">
                <a:solidFill>
                  <a:schemeClr val="hlink"/>
                </a:solidFill>
                <a:latin typeface="Roboto"/>
                <a:ea typeface="Roboto"/>
                <a:cs typeface="Roboto"/>
                <a:sym typeface="Roboto"/>
                <a:hlinkClick action="ppaction://hlinksldjump" r:id="rId23"/>
              </a:rPr>
              <a:t>17: Arcane Ability:Carried by wings of the void</a:t>
            </a:r>
            <a:endParaRPr/>
          </a:p>
          <a:p>
            <a:pPr indent="0" lvl="0" marL="0" rtl="0" algn="l">
              <a:spcBef>
                <a:spcPts val="0"/>
              </a:spcBef>
              <a:spcAft>
                <a:spcPts val="0"/>
              </a:spcAft>
              <a:buNone/>
            </a:pPr>
            <a:r>
              <a:rPr lang="en" u="sng">
                <a:solidFill>
                  <a:schemeClr val="hlink"/>
                </a:solidFill>
                <a:latin typeface="Roboto"/>
                <a:ea typeface="Roboto"/>
                <a:cs typeface="Roboto"/>
                <a:sym typeface="Roboto"/>
                <a:hlinkClick action="ppaction://hlinksldjump" r:id="rId24"/>
              </a:rPr>
              <a:t>18: Example Gather Information Questions/beliefs</a:t>
            </a:r>
            <a:endParaRPr>
              <a:latin typeface="Roboto"/>
              <a:ea typeface="Roboto"/>
              <a:cs typeface="Roboto"/>
              <a:sym typeface="Roboto"/>
            </a:endParaRPr>
          </a:p>
          <a:p>
            <a:pPr indent="0" lvl="0" marL="0" rtl="0" algn="l">
              <a:spcBef>
                <a:spcPts val="0"/>
              </a:spcBef>
              <a:spcAft>
                <a:spcPts val="0"/>
              </a:spcAft>
              <a:buNone/>
            </a:pPr>
            <a:r>
              <a:rPr lang="en" u="sng">
                <a:solidFill>
                  <a:schemeClr val="hlink"/>
                </a:solidFill>
                <a:latin typeface="Roboto"/>
                <a:ea typeface="Roboto"/>
                <a:cs typeface="Roboto"/>
                <a:sym typeface="Roboto"/>
                <a:hlinkClick action="ppaction://hlinksldjump" r:id="rId25"/>
              </a:rPr>
              <a:t>19: Example Allies and rivals</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17"/>
          <p:cNvSpPr txBox="1"/>
          <p:nvPr>
            <p:ph type="title"/>
          </p:nvPr>
        </p:nvSpPr>
        <p:spPr>
          <a:xfrm>
            <a:off x="311725" y="500925"/>
            <a:ext cx="3331200" cy="1829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3300"/>
              <a:t>Touchstones</a:t>
            </a:r>
            <a:endParaRPr sz="3200"/>
          </a:p>
        </p:txBody>
      </p:sp>
      <p:sp>
        <p:nvSpPr>
          <p:cNvPr id="111" name="Google Shape;111;p17"/>
          <p:cNvSpPr txBox="1"/>
          <p:nvPr>
            <p:ph idx="1" type="body"/>
          </p:nvPr>
        </p:nvSpPr>
        <p:spPr>
          <a:xfrm>
            <a:off x="387900" y="1171450"/>
            <a:ext cx="3127500" cy="22980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en"/>
              <a:t>Warlocks(Destiny), the powers in the inFAMOUS games, Starkiller(The Force Unleashed),Talion/Celebrimbor(Shadow of Mordor), Lord Ephirim(Spring In Hieron), Corvo Attano(Dishonored)</a:t>
            </a:r>
            <a:endParaRPr/>
          </a:p>
        </p:txBody>
      </p:sp>
      <p:sp>
        <p:nvSpPr>
          <p:cNvPr id="112" name="Google Shape;112;p17"/>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1</a:t>
            </a:r>
            <a:endParaRPr/>
          </a:p>
        </p:txBody>
      </p:sp>
      <p:sp>
        <p:nvSpPr>
          <p:cNvPr id="113" name="Google Shape;113;p17"/>
          <p:cNvSpPr/>
          <p:nvPr/>
        </p:nvSpPr>
        <p:spPr>
          <a:xfrm>
            <a:off x="0" y="3129350"/>
            <a:ext cx="3683700" cy="721500"/>
          </a:xfrm>
          <a:prstGeom prst="rect">
            <a:avLst/>
          </a:pr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7"/>
          <p:cNvSpPr/>
          <p:nvPr/>
        </p:nvSpPr>
        <p:spPr>
          <a:xfrm>
            <a:off x="-7925" y="3850800"/>
            <a:ext cx="3766800" cy="1292700"/>
          </a:xfrm>
          <a:prstGeom prst="rect">
            <a:avLst/>
          </a:prstGeom>
          <a:solidFill>
            <a:schemeClr val="accent6"/>
          </a:solidFill>
          <a:ln cap="flat" cmpd="sng" w="9525">
            <a:solidFill>
              <a:schemeClr val="accent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17"/>
          <p:cNvSpPr txBox="1"/>
          <p:nvPr>
            <p:ph type="title"/>
          </p:nvPr>
        </p:nvSpPr>
        <p:spPr>
          <a:xfrm>
            <a:off x="87875" y="3031550"/>
            <a:ext cx="3675000" cy="819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200"/>
              <a:t>Starbreaker</a:t>
            </a:r>
            <a:r>
              <a:rPr lang="en" sz="2200"/>
              <a:t> end of Mission XP Trigger:</a:t>
            </a:r>
            <a:endParaRPr sz="2200"/>
          </a:p>
        </p:txBody>
      </p:sp>
      <p:sp>
        <p:nvSpPr>
          <p:cNvPr id="116" name="Google Shape;116;p17"/>
          <p:cNvSpPr txBox="1"/>
          <p:nvPr/>
        </p:nvSpPr>
        <p:spPr>
          <a:xfrm>
            <a:off x="87875" y="3947175"/>
            <a:ext cx="3555000" cy="646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500">
                <a:solidFill>
                  <a:schemeClr val="dk2"/>
                </a:solidFill>
                <a:latin typeface="Roboto"/>
                <a:ea typeface="Roboto"/>
                <a:cs typeface="Roboto"/>
                <a:sym typeface="Roboto"/>
              </a:rPr>
              <a:t>Mark XP if you addressed a challenge with Arcane Knowledge or Devastation</a:t>
            </a:r>
            <a:endParaRPr sz="1500">
              <a:solidFill>
                <a:schemeClr val="dk2"/>
              </a:solidFill>
              <a:latin typeface="Roboto"/>
              <a:ea typeface="Roboto"/>
              <a:cs typeface="Roboto"/>
              <a:sym typeface="Roboto"/>
            </a:endParaRPr>
          </a:p>
        </p:txBody>
      </p:sp>
      <p:sp>
        <p:nvSpPr>
          <p:cNvPr id="117" name="Google Shape;117;p17"/>
          <p:cNvSpPr/>
          <p:nvPr/>
        </p:nvSpPr>
        <p:spPr>
          <a:xfrm>
            <a:off x="3886350" y="141550"/>
            <a:ext cx="5032200" cy="4795800"/>
          </a:xfrm>
          <a:prstGeom prst="snip1Rect">
            <a:avLst>
              <a:gd fmla="val 8419" name="adj"/>
            </a:avLst>
          </a:prstGeom>
          <a:solidFill>
            <a:schemeClr val="accent6"/>
          </a:solidFill>
          <a:ln cap="flat" cmpd="sng" w="28575">
            <a:solidFill>
              <a:schemeClr val="accent5"/>
            </a:solidFill>
            <a:prstDash val="dashDot"/>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7"/>
          <p:cNvSpPr txBox="1"/>
          <p:nvPr>
            <p:ph idx="2" type="body"/>
          </p:nvPr>
        </p:nvSpPr>
        <p:spPr>
          <a:xfrm>
            <a:off x="4001100" y="365750"/>
            <a:ext cx="4802700" cy="3070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solidFill>
                  <a:schemeClr val="accent5"/>
                </a:solidFill>
              </a:rPr>
              <a:t>What does magic look like in a world dominated by war and technology? What lessons do factions learn when their enemies use arcane power to laterally push through the constant arms race of ever-increasing war machines? </a:t>
            </a:r>
            <a:endParaRPr sz="1400">
              <a:solidFill>
                <a:schemeClr val="accent5"/>
              </a:solidFill>
            </a:endParaRPr>
          </a:p>
          <a:p>
            <a:pPr indent="0" lvl="0" marL="0" rtl="0" algn="l">
              <a:spcBef>
                <a:spcPts val="1600"/>
              </a:spcBef>
              <a:spcAft>
                <a:spcPts val="0"/>
              </a:spcAft>
              <a:buNone/>
            </a:pPr>
            <a:r>
              <a:rPr lang="en" sz="1400">
                <a:solidFill>
                  <a:schemeClr val="accent5"/>
                </a:solidFill>
              </a:rPr>
              <a:t>Starbreakers are incredibly skilled and dangerous arcanists, whose employers struggle to contain and command their power. They each have their own personal style of Magic, and their loyalties vary greatly, but they all have one thing in common:</a:t>
            </a:r>
            <a:endParaRPr sz="1400">
              <a:solidFill>
                <a:schemeClr val="accent5"/>
              </a:solidFill>
            </a:endParaRPr>
          </a:p>
          <a:p>
            <a:pPr indent="0" lvl="0" marL="0" rtl="0" algn="ctr">
              <a:spcBef>
                <a:spcPts val="1600"/>
              </a:spcBef>
              <a:spcAft>
                <a:spcPts val="0"/>
              </a:spcAft>
              <a:buNone/>
            </a:pPr>
            <a:r>
              <a:t/>
            </a:r>
            <a:endParaRPr sz="1400">
              <a:solidFill>
                <a:schemeClr val="accent5"/>
              </a:solidFill>
            </a:endParaRPr>
          </a:p>
          <a:p>
            <a:pPr indent="0" lvl="0" marL="0" rtl="0" algn="ctr">
              <a:spcBef>
                <a:spcPts val="1600"/>
              </a:spcBef>
              <a:spcAft>
                <a:spcPts val="1600"/>
              </a:spcAft>
              <a:buNone/>
            </a:pPr>
            <a:r>
              <a:rPr b="1" i="1" lang="en" sz="1400">
                <a:solidFill>
                  <a:schemeClr val="accent5"/>
                </a:solidFill>
              </a:rPr>
              <a:t>Their Power is stolen.</a:t>
            </a:r>
            <a:endParaRPr b="1" i="1" sz="1400">
              <a:solidFill>
                <a:schemeClr val="accent5"/>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18"/>
          <p:cNvSpPr/>
          <p:nvPr/>
        </p:nvSpPr>
        <p:spPr>
          <a:xfrm>
            <a:off x="0" y="3379425"/>
            <a:ext cx="3683700" cy="471300"/>
          </a:xfrm>
          <a:prstGeom prst="rect">
            <a:avLst/>
          </a:pr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18"/>
          <p:cNvSpPr txBox="1"/>
          <p:nvPr>
            <p:ph type="title"/>
          </p:nvPr>
        </p:nvSpPr>
        <p:spPr>
          <a:xfrm>
            <a:off x="311725" y="500925"/>
            <a:ext cx="3127500" cy="1829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3700"/>
              <a:t>Starting Build</a:t>
            </a:r>
            <a:endParaRPr sz="3700"/>
          </a:p>
        </p:txBody>
      </p:sp>
      <p:sp>
        <p:nvSpPr>
          <p:cNvPr id="125" name="Google Shape;125;p18"/>
          <p:cNvSpPr txBox="1"/>
          <p:nvPr>
            <p:ph idx="1" type="body"/>
          </p:nvPr>
        </p:nvSpPr>
        <p:spPr>
          <a:xfrm>
            <a:off x="311700" y="1933450"/>
            <a:ext cx="3127500" cy="22980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en" sz="2200"/>
              <a:t>+1 Maneuver, +1 Battle,     +1 Study, Starting Abilities          </a:t>
            </a:r>
            <a:endParaRPr sz="2200"/>
          </a:p>
        </p:txBody>
      </p:sp>
      <p:sp>
        <p:nvSpPr>
          <p:cNvPr id="126" name="Google Shape;126;p18"/>
          <p:cNvSpPr txBox="1"/>
          <p:nvPr>
            <p:ph idx="2" type="body"/>
          </p:nvPr>
        </p:nvSpPr>
        <p:spPr>
          <a:xfrm>
            <a:off x="4037900" y="958225"/>
            <a:ext cx="4779900" cy="4043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1200"/>
              <a:t>A Fine Containment Suit(1 Load): </a:t>
            </a:r>
            <a:r>
              <a:rPr lang="en" sz="1100"/>
              <a:t>A layer of under-armor that can be worn to assist in controlling collateral damage from arcane effects.</a:t>
            </a:r>
            <a:endParaRPr sz="1000"/>
          </a:p>
          <a:p>
            <a:pPr indent="0" lvl="0" marL="0" rtl="0" algn="l">
              <a:spcBef>
                <a:spcPts val="1600"/>
              </a:spcBef>
              <a:spcAft>
                <a:spcPts val="0"/>
              </a:spcAft>
              <a:buNone/>
            </a:pPr>
            <a:r>
              <a:rPr b="1" lang="en" sz="1200"/>
              <a:t>An Arcanists’ Mask</a:t>
            </a:r>
            <a:r>
              <a:rPr b="1" lang="en" sz="1200"/>
              <a:t>(0 Load if worn, 1 if carried): </a:t>
            </a:r>
            <a:r>
              <a:rPr lang="en" sz="1100"/>
              <a:t>A personalized mask/helmet worn to reduce sensory overload while using the Channeling Mark. </a:t>
            </a:r>
            <a:endParaRPr sz="1100"/>
          </a:p>
          <a:p>
            <a:pPr indent="0" lvl="0" marL="0" rtl="0" algn="l">
              <a:spcBef>
                <a:spcPts val="1600"/>
              </a:spcBef>
              <a:spcAft>
                <a:spcPts val="0"/>
              </a:spcAft>
              <a:buNone/>
            </a:pPr>
            <a:r>
              <a:rPr b="1" lang="en" sz="1200"/>
              <a:t>An Inoculated Signature Weapon(1 Load): </a:t>
            </a:r>
            <a:r>
              <a:rPr lang="en" sz="1100"/>
              <a:t>A Personally customized weapon that cannot be affected by the side effects of the channeling mark.</a:t>
            </a:r>
            <a:endParaRPr sz="1100"/>
          </a:p>
          <a:p>
            <a:pPr indent="0" lvl="0" marL="0" rtl="0" algn="l">
              <a:spcBef>
                <a:spcPts val="1600"/>
              </a:spcBef>
              <a:spcAft>
                <a:spcPts val="0"/>
              </a:spcAft>
              <a:buNone/>
            </a:pPr>
            <a:r>
              <a:rPr b="1" lang="en" sz="1200"/>
              <a:t>Synthetic Relaxants(1 Load per use): </a:t>
            </a:r>
            <a:r>
              <a:rPr lang="en" sz="1100"/>
              <a:t>Field Medication to temporarily calm an arcanist. Heals 2 stress per use, until the end of the mission, at which point you take the stress again.</a:t>
            </a:r>
            <a:endParaRPr sz="1100"/>
          </a:p>
          <a:p>
            <a:pPr indent="0" lvl="0" marL="0" rtl="0" algn="l">
              <a:spcBef>
                <a:spcPts val="1600"/>
              </a:spcBef>
              <a:spcAft>
                <a:spcPts val="1600"/>
              </a:spcAft>
              <a:buNone/>
            </a:pPr>
            <a:r>
              <a:rPr b="1" lang="en" sz="1200"/>
              <a:t>Your Channeling Mark(0 Load): </a:t>
            </a:r>
            <a:r>
              <a:rPr lang="en" sz="1100"/>
              <a:t>An arcane sigil that siphons power from something vital to life(a sun, a dying god, etc.) to produce incredible supernatural effects. It’s represented by the Channeling Mark entry on your Pilot sheet.</a:t>
            </a:r>
            <a:endParaRPr sz="1100"/>
          </a:p>
        </p:txBody>
      </p:sp>
      <p:sp>
        <p:nvSpPr>
          <p:cNvPr id="127" name="Google Shape;127;p18"/>
          <p:cNvSpPr txBox="1"/>
          <p:nvPr>
            <p:ph type="title"/>
          </p:nvPr>
        </p:nvSpPr>
        <p:spPr>
          <a:xfrm>
            <a:off x="76200" y="3347075"/>
            <a:ext cx="3766800" cy="705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000"/>
              <a:t>Play The Starbreaker if...</a:t>
            </a:r>
            <a:endParaRPr sz="2000"/>
          </a:p>
        </p:txBody>
      </p:sp>
      <p:sp>
        <p:nvSpPr>
          <p:cNvPr id="128" name="Google Shape;128;p18"/>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2</a:t>
            </a:r>
            <a:endParaRPr/>
          </a:p>
        </p:txBody>
      </p:sp>
      <p:sp>
        <p:nvSpPr>
          <p:cNvPr id="129" name="Google Shape;129;p18"/>
          <p:cNvSpPr txBox="1"/>
          <p:nvPr>
            <p:ph idx="3" type="title"/>
          </p:nvPr>
        </p:nvSpPr>
        <p:spPr>
          <a:xfrm>
            <a:off x="3928025" y="55875"/>
            <a:ext cx="5092800" cy="902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Pilot Gear</a:t>
            </a:r>
            <a:endParaRPr/>
          </a:p>
        </p:txBody>
      </p:sp>
      <p:sp>
        <p:nvSpPr>
          <p:cNvPr id="130" name="Google Shape;130;p18"/>
          <p:cNvSpPr/>
          <p:nvPr/>
        </p:nvSpPr>
        <p:spPr>
          <a:xfrm>
            <a:off x="-7925" y="3850800"/>
            <a:ext cx="3766800" cy="1292700"/>
          </a:xfrm>
          <a:prstGeom prst="rect">
            <a:avLst/>
          </a:prstGeom>
          <a:solidFill>
            <a:schemeClr val="accent6"/>
          </a:solidFill>
          <a:ln cap="flat" cmpd="sng" w="9525">
            <a:solidFill>
              <a:schemeClr val="accent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 name="Google Shape;131;p18"/>
          <p:cNvSpPr txBox="1"/>
          <p:nvPr/>
        </p:nvSpPr>
        <p:spPr>
          <a:xfrm>
            <a:off x="87875" y="3947175"/>
            <a:ext cx="3555000" cy="1108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200">
                <a:solidFill>
                  <a:schemeClr val="dk2"/>
                </a:solidFill>
                <a:latin typeface="Roboto"/>
                <a:ea typeface="Roboto"/>
                <a:cs typeface="Roboto"/>
                <a:sym typeface="Roboto"/>
              </a:rPr>
              <a:t>You are interested in </a:t>
            </a:r>
            <a:r>
              <a:rPr lang="en" sz="1200">
                <a:solidFill>
                  <a:schemeClr val="dk2"/>
                </a:solidFill>
                <a:latin typeface="Roboto"/>
                <a:ea typeface="Roboto"/>
                <a:cs typeface="Roboto"/>
                <a:sym typeface="Roboto"/>
              </a:rPr>
              <a:t>introducing fantastical elements to your game, enjoy managing more resources(and using more abilities) than the average beam saber pilot, or if you just want to be a cool space wizard that blows up mechs.</a:t>
            </a:r>
            <a:endParaRPr sz="1200">
              <a:solidFill>
                <a:schemeClr val="dk2"/>
              </a:solidFill>
              <a:latin typeface="Roboto"/>
              <a:ea typeface="Roboto"/>
              <a:cs typeface="Roboto"/>
              <a:sym typeface="Roboto"/>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19"/>
          <p:cNvSpPr txBox="1"/>
          <p:nvPr>
            <p:ph idx="1" type="body"/>
          </p:nvPr>
        </p:nvSpPr>
        <p:spPr>
          <a:xfrm>
            <a:off x="4644675" y="210850"/>
            <a:ext cx="4166400" cy="44862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t/>
            </a:r>
            <a:endParaRPr sz="1400"/>
          </a:p>
        </p:txBody>
      </p:sp>
      <p:sp>
        <p:nvSpPr>
          <p:cNvPr id="137" name="Google Shape;137;p19"/>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Starting </a:t>
            </a:r>
            <a:endParaRPr/>
          </a:p>
          <a:p>
            <a:pPr indent="0" lvl="0" marL="0" rtl="0" algn="l">
              <a:spcBef>
                <a:spcPts val="0"/>
              </a:spcBef>
              <a:spcAft>
                <a:spcPts val="0"/>
              </a:spcAft>
              <a:buNone/>
            </a:pPr>
            <a:r>
              <a:rPr lang="en"/>
              <a:t>Abilities</a:t>
            </a:r>
            <a:endParaRPr/>
          </a:p>
        </p:txBody>
      </p:sp>
      <p:sp>
        <p:nvSpPr>
          <p:cNvPr id="138" name="Google Shape;138;p19"/>
          <p:cNvSpPr txBox="1"/>
          <p:nvPr>
            <p:ph idx="2"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i="1" lang="en" sz="1800" u="sng"/>
              <a:t>Bearer Of A Shattered Sun:</a:t>
            </a:r>
            <a:r>
              <a:rPr b="1" lang="en"/>
              <a:t> </a:t>
            </a:r>
            <a:r>
              <a:rPr lang="en" sz="1100"/>
              <a:t>In place of a vehicle, you have a channeling mark, an arcane sigil that siphons power from something vital to life. It has quirks and scale as normal. Instead of vehicle gear, you mark off and gain access to different arcane abilities, which each have their own load cost. When you expend stress, you may remove an arcane ability.</a:t>
            </a:r>
            <a:r>
              <a:rPr lang="en" sz="1000"/>
              <a:t> </a:t>
            </a:r>
            <a:endParaRPr sz="1200"/>
          </a:p>
        </p:txBody>
      </p:sp>
      <p:sp>
        <p:nvSpPr>
          <p:cNvPr id="139" name="Google Shape;139;p19"/>
          <p:cNvSpPr txBox="1"/>
          <p:nvPr>
            <p:ph idx="3"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3</a:t>
            </a:r>
            <a:endParaRPr/>
          </a:p>
        </p:txBody>
      </p:sp>
      <p:sp>
        <p:nvSpPr>
          <p:cNvPr id="140" name="Google Shape;140;p19"/>
          <p:cNvSpPr/>
          <p:nvPr/>
        </p:nvSpPr>
        <p:spPr>
          <a:xfrm>
            <a:off x="233275" y="3704450"/>
            <a:ext cx="3759300" cy="1254000"/>
          </a:xfrm>
          <a:prstGeom prst="snip1Rect">
            <a:avLst>
              <a:gd fmla="val 13904" name="adj"/>
            </a:avLst>
          </a:prstGeom>
          <a:solidFill>
            <a:schemeClr val="accent3"/>
          </a:solidFill>
          <a:ln cap="flat" cmpd="sng" w="76200">
            <a:solidFill>
              <a:schemeClr val="lt1"/>
            </a:solidFill>
            <a:prstDash val="lgDash"/>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1" name="Google Shape;141;p19"/>
          <p:cNvSpPr txBox="1"/>
          <p:nvPr>
            <p:ph idx="2" type="body"/>
          </p:nvPr>
        </p:nvSpPr>
        <p:spPr>
          <a:xfrm>
            <a:off x="311725" y="3793150"/>
            <a:ext cx="36024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i="1" lang="en" sz="1800" u="sng"/>
              <a:t>The Cost Of Power:</a:t>
            </a:r>
            <a:r>
              <a:rPr b="1" lang="en"/>
              <a:t> </a:t>
            </a:r>
            <a:r>
              <a:rPr lang="en" sz="1200"/>
              <a:t>When you take a scar, choose an arcane ability. You gain that ability at Load 0, but it is now permanent and cannot be removed.  </a:t>
            </a:r>
            <a:endParaRPr b="1"/>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20"/>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
        <p:nvSpPr>
          <p:cNvPr id="147" name="Google Shape;147;p20"/>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
        <p:nvSpPr>
          <p:cNvPr id="148" name="Google Shape;148;p20"/>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Starbreaker Abilities</a:t>
            </a:r>
            <a:endParaRPr/>
          </a:p>
        </p:txBody>
      </p:sp>
      <p:sp>
        <p:nvSpPr>
          <p:cNvPr id="149" name="Google Shape;149;p20"/>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i="1" lang="en" sz="1600" u="sng"/>
              <a:t>The Star</a:t>
            </a:r>
            <a:r>
              <a:rPr b="1" i="1" lang="en" sz="1600" u="sng"/>
              <a:t>s Call for Their Own</a:t>
            </a:r>
            <a:r>
              <a:rPr b="1" i="1" lang="en" sz="1600" u="sng"/>
              <a:t>:</a:t>
            </a:r>
            <a:r>
              <a:rPr lang="en" sz="1600"/>
              <a:t> </a:t>
            </a:r>
            <a:r>
              <a:rPr b="1" i="1" lang="en" sz="1100"/>
              <a:t>Take this ability when you take your third scar. </a:t>
            </a:r>
            <a:r>
              <a:rPr lang="en" sz="1100"/>
              <a:t>The Source of your power has placed its focus on you. It is your rival. You cannot retire upon taking a fourth scar; When you take a scar, your maximum stress is reduced by 3. When your maximum stress is 0, you are doomed </a:t>
            </a:r>
            <a:r>
              <a:rPr lang="en" sz="1100"/>
              <a:t>to be taken by the stars, and will not make it through the next mission.</a:t>
            </a:r>
            <a:r>
              <a:rPr lang="en" sz="1100"/>
              <a:t> What that end looks like is up to you.</a:t>
            </a:r>
            <a:endParaRPr sz="900"/>
          </a:p>
        </p:txBody>
      </p:sp>
      <p:sp>
        <p:nvSpPr>
          <p:cNvPr id="150" name="Google Shape;150;p20"/>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4</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21"/>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
        <p:nvSpPr>
          <p:cNvPr id="156" name="Google Shape;156;p21"/>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
        <p:nvSpPr>
          <p:cNvPr id="157" name="Google Shape;157;p21"/>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Starbreaker Abilities</a:t>
            </a:r>
            <a:endParaRPr/>
          </a:p>
        </p:txBody>
      </p:sp>
      <p:sp>
        <p:nvSpPr>
          <p:cNvPr id="158" name="Google Shape;158;p21"/>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i="1" lang="en" sz="1800" u="sng"/>
              <a:t>Fail Fast, Fail Often</a:t>
            </a:r>
            <a:r>
              <a:rPr b="1" i="1" lang="en" sz="1800" u="sng"/>
              <a:t>:</a:t>
            </a:r>
            <a:r>
              <a:rPr lang="en" sz="1600"/>
              <a:t>When You Complete a long-term project to Develop a new arcane ability, You may clear all non-permanent arcane abilities you have active and change the scale of your channeling mark.</a:t>
            </a:r>
            <a:endParaRPr/>
          </a:p>
        </p:txBody>
      </p:sp>
      <p:sp>
        <p:nvSpPr>
          <p:cNvPr id="159" name="Google Shape;159;p21"/>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5</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22"/>
          <p:cNvSpPr txBox="1"/>
          <p:nvPr>
            <p:ph type="title"/>
          </p:nvPr>
        </p:nvSpPr>
        <p:spPr>
          <a:xfrm>
            <a:off x="311725" y="500925"/>
            <a:ext cx="3706500" cy="104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Starbreaker</a:t>
            </a:r>
            <a:r>
              <a:rPr lang="en"/>
              <a:t> Abilities</a:t>
            </a:r>
            <a:endParaRPr/>
          </a:p>
        </p:txBody>
      </p:sp>
      <p:sp>
        <p:nvSpPr>
          <p:cNvPr id="165" name="Google Shape;165;p22"/>
          <p:cNvSpPr txBox="1"/>
          <p:nvPr>
            <p:ph idx="3" type="body"/>
          </p:nvPr>
        </p:nvSpPr>
        <p:spPr>
          <a:xfrm>
            <a:off x="311725" y="1738750"/>
            <a:ext cx="3602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i="1" lang="en" sz="1800" u="sng"/>
              <a:t>In Plain Sight</a:t>
            </a:r>
            <a:r>
              <a:rPr b="1" i="1" lang="en" sz="1800" u="sng"/>
              <a:t>:</a:t>
            </a:r>
            <a:r>
              <a:rPr lang="en" sz="1600"/>
              <a:t>You can suppress the visual effects of your arcane abilities. When those visual effects draw attention, mark XP.  </a:t>
            </a:r>
            <a:r>
              <a:rPr lang="en" sz="1200"/>
              <a:t>											</a:t>
            </a:r>
            <a:r>
              <a:rPr lang="en"/>
              <a:t>					</a:t>
            </a:r>
            <a:endParaRPr/>
          </a:p>
          <a:p>
            <a:pPr indent="0" lvl="0" marL="0" rtl="0" algn="l">
              <a:spcBef>
                <a:spcPts val="1600"/>
              </a:spcBef>
              <a:spcAft>
                <a:spcPts val="0"/>
              </a:spcAft>
              <a:buNone/>
            </a:pPr>
            <a:r>
              <a:rPr lang="en"/>
              <a:t>																	</a:t>
            </a:r>
            <a:endParaRPr/>
          </a:p>
          <a:p>
            <a:pPr indent="0" lvl="0" marL="0" rtl="0" algn="l">
              <a:spcBef>
                <a:spcPts val="1600"/>
              </a:spcBef>
              <a:spcAft>
                <a:spcPts val="1600"/>
              </a:spcAft>
              <a:buNone/>
            </a:pPr>
            <a:r>
              <a:rPr lang="en"/>
              <a:t>																	</a:t>
            </a:r>
            <a:endParaRPr/>
          </a:p>
        </p:txBody>
      </p:sp>
      <p:sp>
        <p:nvSpPr>
          <p:cNvPr id="166" name="Google Shape;166;p22"/>
          <p:cNvSpPr txBox="1"/>
          <p:nvPr>
            <p:ph idx="1" type="body"/>
          </p:nvPr>
        </p:nvSpPr>
        <p:spPr>
          <a:xfrm>
            <a:off x="4644675" y="2376025"/>
            <a:ext cx="4166400" cy="25203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
        <p:nvSpPr>
          <p:cNvPr id="167" name="Google Shape;167;p22"/>
          <p:cNvSpPr txBox="1"/>
          <p:nvPr>
            <p:ph idx="2" type="body"/>
          </p:nvPr>
        </p:nvSpPr>
        <p:spPr>
          <a:xfrm>
            <a:off x="4644675" y="210850"/>
            <a:ext cx="4166400" cy="1729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sz="1200"/>
          </a:p>
        </p:txBody>
      </p:sp>
      <p:sp>
        <p:nvSpPr>
          <p:cNvPr id="168" name="Google Shape;168;p22"/>
          <p:cNvSpPr txBox="1"/>
          <p:nvPr>
            <p:ph idx="4" type="body"/>
          </p:nvPr>
        </p:nvSpPr>
        <p:spPr>
          <a:xfrm>
            <a:off x="8396250" y="0"/>
            <a:ext cx="679800" cy="640500"/>
          </a:xfrm>
          <a:prstGeom prst="rect">
            <a:avLst/>
          </a:prstGeom>
        </p:spPr>
        <p:txBody>
          <a:bodyPr anchorCtr="0" anchor="t" bIns="91425" lIns="91425" spcFirstLastPara="1" rIns="91425" wrap="square" tIns="91425">
            <a:noAutofit/>
          </a:bodyPr>
          <a:lstStyle/>
          <a:p>
            <a:pPr indent="0" lvl="0" marL="0" rtl="0" algn="r">
              <a:spcBef>
                <a:spcPts val="0"/>
              </a:spcBef>
              <a:spcAft>
                <a:spcPts val="1600"/>
              </a:spcAft>
              <a:buNone/>
            </a:pPr>
            <a:r>
              <a:rPr lang="en"/>
              <a:t>6</a:t>
            </a:r>
            <a:endParaRPr/>
          </a:p>
        </p:txBody>
      </p:sp>
    </p:spTree>
  </p:cSld>
  <p:clrMapOvr>
    <a:masterClrMapping/>
  </p:clrMapOvr>
</p:sld>
</file>

<file path=ppt/theme/theme1.xml><?xml version="1.0" encoding="utf-8"?>
<a:theme xmlns:a="http://schemas.openxmlformats.org/drawingml/2006/main" xmlns:r="http://schemas.openxmlformats.org/officeDocument/2006/relationships" name="Paradigm">
  <a:themeElements>
    <a:clrScheme name="Paradigm">
      <a:dk1>
        <a:srgbClr val="050B4D"/>
      </a:dk1>
      <a:lt1>
        <a:srgbClr val="FF00F7"/>
      </a:lt1>
      <a:dk2>
        <a:srgbClr val="D352B3"/>
      </a:dk2>
      <a:lt2>
        <a:srgbClr val="C135D3"/>
      </a:lt2>
      <a:accent1>
        <a:srgbClr val="FB00FF"/>
      </a:accent1>
      <a:accent2>
        <a:srgbClr val="A4A1E6"/>
      </a:accent2>
      <a:accent3>
        <a:srgbClr val="9671DA"/>
      </a:accent3>
      <a:accent4>
        <a:srgbClr val="8E41B8"/>
      </a:accent4>
      <a:accent5>
        <a:srgbClr val="001E93"/>
      </a:accent5>
      <a:accent6>
        <a:srgbClr val="D0FFED"/>
      </a:accent6>
      <a:hlink>
        <a:srgbClr val="005FFF"/>
      </a:hlink>
      <a:folHlink>
        <a:srgbClr val="00938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