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y="5143500" cx="9144000"/>
  <p:notesSz cx="6858000" cy="9144000"/>
  <p:embeddedFontLst>
    <p:embeddedFont>
      <p:font typeface="Roboto"/>
      <p:regular r:id="rId33"/>
      <p:bold r:id="rId34"/>
      <p:italic r:id="rId35"/>
      <p:boldItalic r:id="rId36"/>
    </p:embeddedFont>
    <p:embeddedFont>
      <p:font typeface="Orbitron"/>
      <p:regular r:id="rId37"/>
      <p:bold r:id="rId38"/>
    </p:embeddedFont>
    <p:embeddedFont>
      <p:font typeface="Merriweather"/>
      <p:regular r:id="rId39"/>
      <p:bold r:id="rId40"/>
      <p:italic r:id="rId41"/>
      <p:boldItalic r:id="rId4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8AE917C-98E8-49A7-A8E8-7C079B8791FD}">
  <a:tblStyle styleId="{98AE917C-98E8-49A7-A8E8-7C079B8791FD}"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Merriweather-bold.fntdata"/><Relationship Id="rId20" Type="http://schemas.openxmlformats.org/officeDocument/2006/relationships/slide" Target="slides/slide14.xml"/><Relationship Id="rId42" Type="http://schemas.openxmlformats.org/officeDocument/2006/relationships/font" Target="fonts/Merriweather-boldItalic.fntdata"/><Relationship Id="rId41" Type="http://schemas.openxmlformats.org/officeDocument/2006/relationships/font" Target="fonts/Merriweather-italic.fntdata"/><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Roboto-regular.fntdata"/><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Roboto-italic.fntdata"/><Relationship Id="rId12" Type="http://schemas.openxmlformats.org/officeDocument/2006/relationships/slide" Target="slides/slide6.xml"/><Relationship Id="rId34" Type="http://schemas.openxmlformats.org/officeDocument/2006/relationships/font" Target="fonts/Roboto-bold.fntdata"/><Relationship Id="rId15" Type="http://schemas.openxmlformats.org/officeDocument/2006/relationships/slide" Target="slides/slide9.xml"/><Relationship Id="rId37" Type="http://schemas.openxmlformats.org/officeDocument/2006/relationships/font" Target="fonts/Orbitron-regular.fntdata"/><Relationship Id="rId14" Type="http://schemas.openxmlformats.org/officeDocument/2006/relationships/slide" Target="slides/slide8.xml"/><Relationship Id="rId36" Type="http://schemas.openxmlformats.org/officeDocument/2006/relationships/font" Target="fonts/Roboto-boldItalic.fntdata"/><Relationship Id="rId17" Type="http://schemas.openxmlformats.org/officeDocument/2006/relationships/slide" Target="slides/slide11.xml"/><Relationship Id="rId39" Type="http://schemas.openxmlformats.org/officeDocument/2006/relationships/font" Target="fonts/Merriweather-regular.fntdata"/><Relationship Id="rId16" Type="http://schemas.openxmlformats.org/officeDocument/2006/relationships/slide" Target="slides/slide10.xml"/><Relationship Id="rId38" Type="http://schemas.openxmlformats.org/officeDocument/2006/relationships/font" Target="fonts/Orbitron-bold.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aa694a1b8e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aa694a1b8e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aa694a1b8e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aa694a1b8e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aa694a1b8e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aa694a1b8e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aa694a1b8e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aa694a1b8e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aa694a1b8e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aa694a1b8e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aaccfa903f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aaccfa903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b5c1699fb8_1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b5c1699fb8_1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b5c1699fb8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b5c1699fb8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bc5ef1cfa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bc5ef1cfa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gbc5ef1cfa9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1" name="Google Shape;261;gbc5ef1cfa9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b7cebe1b91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b7cebe1b91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b9ce3be849_1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b9ce3be849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aaccfa903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6" name="Google Shape;276;gaaccfa903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gc572dde423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5" name="Google Shape;285;gc572dde423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c572dde42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c572dde42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gc572dde423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1" name="Google Shape;301;gc572dde423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c572dde423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0" name="Google Shape;310;gc572dde423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c572dde423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c572dde423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aa694a1b8e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aa694a1b8e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aa694a1b8e_0_1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aa694a1b8e_0_1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aa694a1b8e_0_1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aa694a1b8e_0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bac16c8055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bac16c8055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bd1bcdbb8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bd1bcdbb8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aa694a1b8e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aa694a1b8e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aa694a1b8e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aa694a1b8e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dk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2"/>
              </a:buClr>
              <a:buSzPts val="1600"/>
              <a:buFont typeface="Orbitron"/>
              <a:buNone/>
              <a:defRPr sz="1600">
                <a:solidFill>
                  <a:schemeClr val="lt2"/>
                </a:solidFill>
                <a:latin typeface="Orbitron"/>
                <a:ea typeface="Orbitron"/>
                <a:cs typeface="Orbitron"/>
                <a:sym typeface="Orbitron"/>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8" name="Shape 88"/>
        <p:cNvGrpSpPr/>
        <p:nvPr/>
      </p:nvGrpSpPr>
      <p:grpSpPr>
        <a:xfrm>
          <a:off x="0" y="0"/>
          <a:ext cx="0" cy="0"/>
          <a:chOff x="0" y="0"/>
          <a:chExt cx="0" cy="0"/>
        </a:xfrm>
      </p:grpSpPr>
      <p:sp>
        <p:nvSpPr>
          <p:cNvPr id="89" name="Google Shape;89;p11"/>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1"/>
          <p:cNvSpPr txBox="1"/>
          <p:nvPr>
            <p:ph idx="1" type="body"/>
          </p:nvPr>
        </p:nvSpPr>
        <p:spPr>
          <a:xfrm>
            <a:off x="311700" y="4521400"/>
            <a:ext cx="7979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91" name="Google Shape;91;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92" name="Shape 92"/>
        <p:cNvGrpSpPr/>
        <p:nvPr/>
      </p:nvGrpSpPr>
      <p:grpSpPr>
        <a:xfrm>
          <a:off x="0" y="0"/>
          <a:ext cx="0" cy="0"/>
          <a:chOff x="0" y="0"/>
          <a:chExt cx="0" cy="0"/>
        </a:xfrm>
      </p:grpSpPr>
      <p:sp>
        <p:nvSpPr>
          <p:cNvPr id="93" name="Google Shape;93;p12"/>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94" name="Google Shape;94;p12"/>
          <p:cNvSpPr txBox="1"/>
          <p:nvPr>
            <p:ph idx="1" type="body"/>
          </p:nvPr>
        </p:nvSpPr>
        <p:spPr>
          <a:xfrm>
            <a:off x="311700" y="2121425"/>
            <a:ext cx="5334900" cy="9426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95" name="Google Shape;95;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6" name="Shape 96"/>
        <p:cNvGrpSpPr/>
        <p:nvPr/>
      </p:nvGrpSpPr>
      <p:grpSpPr>
        <a:xfrm>
          <a:off x="0" y="0"/>
          <a:ext cx="0" cy="0"/>
          <a:chOff x="0" y="0"/>
          <a:chExt cx="0" cy="0"/>
        </a:xfrm>
      </p:grpSpPr>
      <p:sp>
        <p:nvSpPr>
          <p:cNvPr id="97" name="Google Shape;97;p1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p:nvPr/>
        </p:nvSpPr>
        <p:spPr>
          <a:xfrm>
            <a:off x="-267825" y="-1191976"/>
            <a:ext cx="956580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267825" y="-1240075"/>
            <a:ext cx="956580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4537275" y="2253525"/>
            <a:ext cx="4381200" cy="2742900"/>
          </a:xfrm>
          <a:prstGeom prst="snip1Rect">
            <a:avLst>
              <a:gd fmla="val 12094"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4537275" y="141550"/>
            <a:ext cx="4381200" cy="1867800"/>
          </a:xfrm>
          <a:prstGeom prst="snip1Rect">
            <a:avLst>
              <a:gd fmla="val 13904" name="adj"/>
            </a:avLst>
          </a:prstGeom>
          <a:solidFill>
            <a:srgbClr val="F4CCCC"/>
          </a:solidFill>
          <a:ln cap="flat" cmpd="sng" w="28575">
            <a:solidFill>
              <a:srgbClr val="980000"/>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5" name="Google Shape;25;p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26" name="Google Shape;26;p4"/>
          <p:cNvSpPr/>
          <p:nvPr/>
        </p:nvSpPr>
        <p:spPr>
          <a:xfrm rot="10800000">
            <a:off x="12500" y="3664750"/>
            <a:ext cx="4304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7" name="Google Shape;27;p4"/>
          <p:cNvPicPr preferRelativeResize="0"/>
          <p:nvPr/>
        </p:nvPicPr>
        <p:blipFill>
          <a:blip r:embed="rId2">
            <a:alphaModFix/>
          </a:blip>
          <a:stretch>
            <a:fillRect/>
          </a:stretch>
        </p:blipFill>
        <p:spPr>
          <a:xfrm>
            <a:off x="1356150" y="1579400"/>
            <a:ext cx="4163348" cy="3557549"/>
          </a:xfrm>
          <a:prstGeom prst="rect">
            <a:avLst/>
          </a:prstGeom>
          <a:noFill/>
          <a:ln>
            <a:noFill/>
          </a:ln>
        </p:spPr>
      </p:pic>
      <p:sp>
        <p:nvSpPr>
          <p:cNvPr id="28" name="Google Shape;28;p4"/>
          <p:cNvSpPr/>
          <p:nvPr/>
        </p:nvSpPr>
        <p:spPr>
          <a:xfrm>
            <a:off x="251125" y="1654950"/>
            <a:ext cx="3767100" cy="1896900"/>
          </a:xfrm>
          <a:prstGeom prst="snip1Rect">
            <a:avLst>
              <a:gd fmla="val 13904" name="adj"/>
            </a:avLst>
          </a:prstGeom>
          <a:solidFill>
            <a:schemeClr val="accent3"/>
          </a:solidFill>
          <a:ln cap="flat" cmpd="sng" w="76200">
            <a:solidFill>
              <a:srgbClr val="CC0000"/>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pic>
        <p:nvPicPr>
          <p:cNvPr id="30" name="Google Shape;30;p4"/>
          <p:cNvPicPr preferRelativeResize="0"/>
          <p:nvPr/>
        </p:nvPicPr>
        <p:blipFill>
          <a:blip r:embed="rId3">
            <a:alphaModFix/>
          </a:blip>
          <a:stretch>
            <a:fillRect/>
          </a:stretch>
        </p:blipFill>
        <p:spPr>
          <a:xfrm>
            <a:off x="-125" y="8346"/>
            <a:ext cx="1078497" cy="884542"/>
          </a:xfrm>
          <a:prstGeom prst="rect">
            <a:avLst/>
          </a:prstGeom>
          <a:noFill/>
          <a:ln>
            <a:noFill/>
          </a:ln>
        </p:spPr>
      </p:pic>
      <p:pic>
        <p:nvPicPr>
          <p:cNvPr id="31" name="Google Shape;31;p4"/>
          <p:cNvPicPr preferRelativeResize="0"/>
          <p:nvPr/>
        </p:nvPicPr>
        <p:blipFill>
          <a:blip r:embed="rId4">
            <a:alphaModFix/>
          </a:blip>
          <a:stretch>
            <a:fillRect/>
          </a:stretch>
        </p:blipFill>
        <p:spPr>
          <a:xfrm flipH="1">
            <a:off x="1078378" y="8350"/>
            <a:ext cx="1078497" cy="884533"/>
          </a:xfrm>
          <a:prstGeom prst="rect">
            <a:avLst/>
          </a:prstGeom>
          <a:noFill/>
          <a:ln>
            <a:noFill/>
          </a:ln>
        </p:spPr>
      </p:pic>
      <p:pic>
        <p:nvPicPr>
          <p:cNvPr id="32" name="Google Shape;32;p4"/>
          <p:cNvPicPr preferRelativeResize="0"/>
          <p:nvPr/>
        </p:nvPicPr>
        <p:blipFill>
          <a:blip r:embed="rId4">
            <a:alphaModFix/>
          </a:blip>
          <a:stretch>
            <a:fillRect/>
          </a:stretch>
        </p:blipFill>
        <p:spPr>
          <a:xfrm>
            <a:off x="2156874" y="8333"/>
            <a:ext cx="1078497" cy="884533"/>
          </a:xfrm>
          <a:prstGeom prst="rect">
            <a:avLst/>
          </a:prstGeom>
          <a:noFill/>
          <a:ln>
            <a:noFill/>
          </a:ln>
        </p:spPr>
      </p:pic>
      <p:pic>
        <p:nvPicPr>
          <p:cNvPr id="33" name="Google Shape;33;p4"/>
          <p:cNvPicPr preferRelativeResize="0"/>
          <p:nvPr/>
        </p:nvPicPr>
        <p:blipFill>
          <a:blip r:embed="rId4">
            <a:alphaModFix/>
          </a:blip>
          <a:stretch>
            <a:fillRect/>
          </a:stretch>
        </p:blipFill>
        <p:spPr>
          <a:xfrm flipH="1">
            <a:off x="3235378" y="8338"/>
            <a:ext cx="1078497" cy="884533"/>
          </a:xfrm>
          <a:prstGeom prst="rect">
            <a:avLst/>
          </a:prstGeom>
          <a:noFill/>
          <a:ln>
            <a:noFill/>
          </a:ln>
        </p:spPr>
      </p:pic>
      <p:sp>
        <p:nvSpPr>
          <p:cNvPr id="34" name="Google Shape;34;p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5" name="Google Shape;35;p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rgbClr val="990000"/>
              </a:buClr>
              <a:buSzPts val="1300"/>
              <a:buChar char="●"/>
              <a:defRPr>
                <a:solidFill>
                  <a:srgbClr val="990000"/>
                </a:solidFill>
              </a:defRPr>
            </a:lvl1pPr>
            <a:lvl2pPr indent="-298450" lvl="1" marL="914400">
              <a:spcBef>
                <a:spcPts val="1600"/>
              </a:spcBef>
              <a:spcAft>
                <a:spcPts val="0"/>
              </a:spcAft>
              <a:buClr>
                <a:srgbClr val="990000"/>
              </a:buClr>
              <a:buSzPts val="1100"/>
              <a:buChar char="○"/>
              <a:defRPr>
                <a:solidFill>
                  <a:srgbClr val="990000"/>
                </a:solidFill>
              </a:defRPr>
            </a:lvl2pPr>
            <a:lvl3pPr indent="-298450" lvl="2" marL="1371600">
              <a:spcBef>
                <a:spcPts val="1600"/>
              </a:spcBef>
              <a:spcAft>
                <a:spcPts val="0"/>
              </a:spcAft>
              <a:buClr>
                <a:srgbClr val="990000"/>
              </a:buClr>
              <a:buSzPts val="1100"/>
              <a:buChar char="■"/>
              <a:defRPr>
                <a:solidFill>
                  <a:srgbClr val="990000"/>
                </a:solidFill>
              </a:defRPr>
            </a:lvl3pPr>
            <a:lvl4pPr indent="-298450" lvl="3" marL="1828800">
              <a:spcBef>
                <a:spcPts val="1600"/>
              </a:spcBef>
              <a:spcAft>
                <a:spcPts val="0"/>
              </a:spcAft>
              <a:buClr>
                <a:srgbClr val="990000"/>
              </a:buClr>
              <a:buSzPts val="1100"/>
              <a:buChar char="●"/>
              <a:defRPr>
                <a:solidFill>
                  <a:srgbClr val="990000"/>
                </a:solidFill>
              </a:defRPr>
            </a:lvl4pPr>
            <a:lvl5pPr indent="-298450" lvl="4" marL="2286000">
              <a:spcBef>
                <a:spcPts val="1600"/>
              </a:spcBef>
              <a:spcAft>
                <a:spcPts val="0"/>
              </a:spcAft>
              <a:buClr>
                <a:srgbClr val="990000"/>
              </a:buClr>
              <a:buSzPts val="1100"/>
              <a:buChar char="○"/>
              <a:defRPr>
                <a:solidFill>
                  <a:srgbClr val="990000"/>
                </a:solidFill>
              </a:defRPr>
            </a:lvl5pPr>
            <a:lvl6pPr indent="-298450" lvl="5" marL="2743200">
              <a:spcBef>
                <a:spcPts val="1600"/>
              </a:spcBef>
              <a:spcAft>
                <a:spcPts val="0"/>
              </a:spcAft>
              <a:buClr>
                <a:srgbClr val="990000"/>
              </a:buClr>
              <a:buSzPts val="1100"/>
              <a:buChar char="■"/>
              <a:defRPr>
                <a:solidFill>
                  <a:srgbClr val="990000"/>
                </a:solidFill>
              </a:defRPr>
            </a:lvl6pPr>
            <a:lvl7pPr indent="-298450" lvl="6" marL="3200400">
              <a:spcBef>
                <a:spcPts val="1600"/>
              </a:spcBef>
              <a:spcAft>
                <a:spcPts val="0"/>
              </a:spcAft>
              <a:buClr>
                <a:srgbClr val="990000"/>
              </a:buClr>
              <a:buSzPts val="1100"/>
              <a:buChar char="●"/>
              <a:defRPr>
                <a:solidFill>
                  <a:srgbClr val="990000"/>
                </a:solidFill>
              </a:defRPr>
            </a:lvl7pPr>
            <a:lvl8pPr indent="-298450" lvl="7" marL="3657600">
              <a:spcBef>
                <a:spcPts val="1600"/>
              </a:spcBef>
              <a:spcAft>
                <a:spcPts val="0"/>
              </a:spcAft>
              <a:buClr>
                <a:srgbClr val="990000"/>
              </a:buClr>
              <a:buSzPts val="1100"/>
              <a:buChar char="○"/>
              <a:defRPr>
                <a:solidFill>
                  <a:srgbClr val="990000"/>
                </a:solidFill>
              </a:defRPr>
            </a:lvl8pPr>
            <a:lvl9pPr indent="-298450" lvl="8" marL="4114800">
              <a:spcBef>
                <a:spcPts val="1600"/>
              </a:spcBef>
              <a:spcAft>
                <a:spcPts val="1600"/>
              </a:spcAft>
              <a:buClr>
                <a:srgbClr val="990000"/>
              </a:buClr>
              <a:buSzPts val="1100"/>
              <a:buChar char="■"/>
              <a:defRPr>
                <a:solidFill>
                  <a:srgbClr val="990000"/>
                </a:solidFill>
              </a:defRPr>
            </a:lvl9pPr>
          </a:lstStyle>
          <a:p/>
        </p:txBody>
      </p:sp>
      <p:sp>
        <p:nvSpPr>
          <p:cNvPr id="36" name="Google Shape;36;p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spTree>
      <p:nvGrpSpPr>
        <p:cNvPr id="37" name="Shape 37"/>
        <p:cNvGrpSpPr/>
        <p:nvPr/>
      </p:nvGrpSpPr>
      <p:grpSpPr>
        <a:xfrm>
          <a:off x="0" y="0"/>
          <a:ext cx="0" cy="0"/>
          <a:chOff x="0" y="0"/>
          <a:chExt cx="0" cy="0"/>
        </a:xfrm>
      </p:grpSpPr>
      <p:sp>
        <p:nvSpPr>
          <p:cNvPr id="38" name="Google Shape;38;p5"/>
          <p:cNvSpPr/>
          <p:nvPr/>
        </p:nvSpPr>
        <p:spPr>
          <a:xfrm>
            <a:off x="4537275" y="141550"/>
            <a:ext cx="4381200" cy="4795800"/>
          </a:xfrm>
          <a:prstGeom prst="snip1Rect">
            <a:avLst>
              <a:gd fmla="val 8419" name="adj"/>
            </a:avLst>
          </a:prstGeom>
          <a:solidFill>
            <a:srgbClr val="F4CCCC"/>
          </a:solidFill>
          <a:ln cap="flat" cmpd="sng" w="28575">
            <a:solidFill>
              <a:srgbClr val="980000"/>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5"/>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5"/>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41" name="Google Shape;41;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42" name="Google Shape;42;p5"/>
          <p:cNvSpPr/>
          <p:nvPr/>
        </p:nvSpPr>
        <p:spPr>
          <a:xfrm rot="10800000">
            <a:off x="12500" y="3664750"/>
            <a:ext cx="4304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3" name="Google Shape;43;p5"/>
          <p:cNvPicPr preferRelativeResize="0"/>
          <p:nvPr/>
        </p:nvPicPr>
        <p:blipFill>
          <a:blip r:embed="rId2">
            <a:alphaModFix/>
          </a:blip>
          <a:stretch>
            <a:fillRect/>
          </a:stretch>
        </p:blipFill>
        <p:spPr>
          <a:xfrm>
            <a:off x="1356150" y="1579400"/>
            <a:ext cx="4163348" cy="3557549"/>
          </a:xfrm>
          <a:prstGeom prst="rect">
            <a:avLst/>
          </a:prstGeom>
          <a:noFill/>
          <a:ln>
            <a:noFill/>
          </a:ln>
        </p:spPr>
      </p:pic>
      <p:sp>
        <p:nvSpPr>
          <p:cNvPr id="44" name="Google Shape;44;p5"/>
          <p:cNvSpPr/>
          <p:nvPr/>
        </p:nvSpPr>
        <p:spPr>
          <a:xfrm>
            <a:off x="251125" y="1654950"/>
            <a:ext cx="3767100" cy="1896900"/>
          </a:xfrm>
          <a:prstGeom prst="snip1Rect">
            <a:avLst>
              <a:gd fmla="val 13904" name="adj"/>
            </a:avLst>
          </a:prstGeom>
          <a:solidFill>
            <a:schemeClr val="accent3"/>
          </a:solidFill>
          <a:ln cap="flat" cmpd="sng" w="76200">
            <a:solidFill>
              <a:srgbClr val="CC0000"/>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5"/>
          <p:cNvSpPr txBox="1"/>
          <p:nvPr>
            <p:ph idx="1" type="body"/>
          </p:nvPr>
        </p:nvSpPr>
        <p:spPr>
          <a:xfrm>
            <a:off x="4644675" y="210850"/>
            <a:ext cx="4166400" cy="4486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pic>
        <p:nvPicPr>
          <p:cNvPr id="46" name="Google Shape;46;p5"/>
          <p:cNvPicPr preferRelativeResize="0"/>
          <p:nvPr/>
        </p:nvPicPr>
        <p:blipFill>
          <a:blip r:embed="rId3">
            <a:alphaModFix/>
          </a:blip>
          <a:stretch>
            <a:fillRect/>
          </a:stretch>
        </p:blipFill>
        <p:spPr>
          <a:xfrm>
            <a:off x="-125" y="8346"/>
            <a:ext cx="1078497" cy="884542"/>
          </a:xfrm>
          <a:prstGeom prst="rect">
            <a:avLst/>
          </a:prstGeom>
          <a:noFill/>
          <a:ln>
            <a:noFill/>
          </a:ln>
        </p:spPr>
      </p:pic>
      <p:pic>
        <p:nvPicPr>
          <p:cNvPr id="47" name="Google Shape;47;p5"/>
          <p:cNvPicPr preferRelativeResize="0"/>
          <p:nvPr/>
        </p:nvPicPr>
        <p:blipFill>
          <a:blip r:embed="rId4">
            <a:alphaModFix/>
          </a:blip>
          <a:stretch>
            <a:fillRect/>
          </a:stretch>
        </p:blipFill>
        <p:spPr>
          <a:xfrm flipH="1">
            <a:off x="1078378" y="8350"/>
            <a:ext cx="1078497" cy="884533"/>
          </a:xfrm>
          <a:prstGeom prst="rect">
            <a:avLst/>
          </a:prstGeom>
          <a:noFill/>
          <a:ln>
            <a:noFill/>
          </a:ln>
        </p:spPr>
      </p:pic>
      <p:pic>
        <p:nvPicPr>
          <p:cNvPr id="48" name="Google Shape;48;p5"/>
          <p:cNvPicPr preferRelativeResize="0"/>
          <p:nvPr/>
        </p:nvPicPr>
        <p:blipFill>
          <a:blip r:embed="rId4">
            <a:alphaModFix/>
          </a:blip>
          <a:stretch>
            <a:fillRect/>
          </a:stretch>
        </p:blipFill>
        <p:spPr>
          <a:xfrm>
            <a:off x="2156874" y="8333"/>
            <a:ext cx="1078497" cy="884533"/>
          </a:xfrm>
          <a:prstGeom prst="rect">
            <a:avLst/>
          </a:prstGeom>
          <a:noFill/>
          <a:ln>
            <a:noFill/>
          </a:ln>
        </p:spPr>
      </p:pic>
      <p:pic>
        <p:nvPicPr>
          <p:cNvPr id="49" name="Google Shape;49;p5"/>
          <p:cNvPicPr preferRelativeResize="0"/>
          <p:nvPr/>
        </p:nvPicPr>
        <p:blipFill>
          <a:blip r:embed="rId4">
            <a:alphaModFix/>
          </a:blip>
          <a:stretch>
            <a:fillRect/>
          </a:stretch>
        </p:blipFill>
        <p:spPr>
          <a:xfrm flipH="1">
            <a:off x="3235378" y="8338"/>
            <a:ext cx="1078497" cy="884533"/>
          </a:xfrm>
          <a:prstGeom prst="rect">
            <a:avLst/>
          </a:prstGeom>
          <a:noFill/>
          <a:ln>
            <a:noFill/>
          </a:ln>
        </p:spPr>
      </p:pic>
      <p:sp>
        <p:nvSpPr>
          <p:cNvPr id="50" name="Google Shape;50;p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sp>
        <p:nvSpPr>
          <p:cNvPr id="51" name="Google Shape;51;p5"/>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52" name="Google Shape;52;p5"/>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53" name="Shape 53"/>
        <p:cNvGrpSpPr/>
        <p:nvPr/>
      </p:nvGrpSpPr>
      <p:grpSpPr>
        <a:xfrm>
          <a:off x="0" y="0"/>
          <a:ext cx="0" cy="0"/>
          <a:chOff x="0" y="0"/>
          <a:chExt cx="0" cy="0"/>
        </a:xfrm>
      </p:grpSpPr>
      <p:sp>
        <p:nvSpPr>
          <p:cNvPr id="54" name="Google Shape;54;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 name="Google Shape;55;p6"/>
          <p:cNvPicPr preferRelativeResize="0"/>
          <p:nvPr/>
        </p:nvPicPr>
        <p:blipFill>
          <a:blip r:embed="rId2">
            <a:alphaModFix amt="40000"/>
          </a:blip>
          <a:stretch>
            <a:fillRect/>
          </a:stretch>
        </p:blipFill>
        <p:spPr>
          <a:xfrm>
            <a:off x="5102376" y="0"/>
            <a:ext cx="5108429" cy="1277099"/>
          </a:xfrm>
          <a:prstGeom prst="rect">
            <a:avLst/>
          </a:prstGeom>
          <a:noFill/>
          <a:ln>
            <a:noFill/>
          </a:ln>
        </p:spPr>
      </p:pic>
      <p:sp>
        <p:nvSpPr>
          <p:cNvPr id="56" name="Google Shape;56;p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2pPr>
            <a:lvl3pPr lvl="2">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3pPr>
            <a:lvl4pPr lvl="3">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4pPr>
            <a:lvl5pPr lvl="4">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5pPr>
            <a:lvl6pPr lvl="5">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6pPr>
            <a:lvl7pPr lvl="6">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7pPr>
            <a:lvl8pPr lvl="7">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8pPr>
            <a:lvl9pPr lvl="8">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9pPr>
          </a:lstStyle>
          <a:p/>
        </p:txBody>
      </p:sp>
      <p:sp>
        <p:nvSpPr>
          <p:cNvPr id="57" name="Google Shape;57;p6"/>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8" name="Google Shape;58;p6"/>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9" name="Google Shape;59;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60" name="Google Shape;60;p6"/>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highlight>
                  <a:schemeClr val="accent2"/>
                </a:highlight>
              </a:defRPr>
            </a:lvl1pPr>
            <a:lvl2pPr indent="-298450" lvl="1" marL="914400" rtl="0" algn="r">
              <a:spcBef>
                <a:spcPts val="1600"/>
              </a:spcBef>
              <a:spcAft>
                <a:spcPts val="0"/>
              </a:spcAft>
              <a:buClr>
                <a:srgbClr val="990000"/>
              </a:buClr>
              <a:buSzPts val="1100"/>
              <a:buChar char="○"/>
              <a:defRPr>
                <a:solidFill>
                  <a:srgbClr val="990000"/>
                </a:solidFill>
                <a:highlight>
                  <a:schemeClr val="accent2"/>
                </a:highlight>
              </a:defRPr>
            </a:lvl2pPr>
            <a:lvl3pPr indent="-298450" lvl="2" marL="1371600" rtl="0" algn="r">
              <a:spcBef>
                <a:spcPts val="1600"/>
              </a:spcBef>
              <a:spcAft>
                <a:spcPts val="0"/>
              </a:spcAft>
              <a:buClr>
                <a:srgbClr val="990000"/>
              </a:buClr>
              <a:buSzPts val="1100"/>
              <a:buChar char="■"/>
              <a:defRPr>
                <a:solidFill>
                  <a:srgbClr val="990000"/>
                </a:solidFill>
                <a:highlight>
                  <a:schemeClr val="accent2"/>
                </a:highlight>
              </a:defRPr>
            </a:lvl3pPr>
            <a:lvl4pPr indent="-298450" lvl="3" marL="1828800" rtl="0" algn="r">
              <a:spcBef>
                <a:spcPts val="1600"/>
              </a:spcBef>
              <a:spcAft>
                <a:spcPts val="0"/>
              </a:spcAft>
              <a:buClr>
                <a:srgbClr val="990000"/>
              </a:buClr>
              <a:buSzPts val="1100"/>
              <a:buChar char="●"/>
              <a:defRPr>
                <a:solidFill>
                  <a:srgbClr val="990000"/>
                </a:solidFill>
                <a:highlight>
                  <a:schemeClr val="accent2"/>
                </a:highlight>
              </a:defRPr>
            </a:lvl4pPr>
            <a:lvl5pPr indent="-298450" lvl="4" marL="2286000" rtl="0" algn="r">
              <a:spcBef>
                <a:spcPts val="1600"/>
              </a:spcBef>
              <a:spcAft>
                <a:spcPts val="0"/>
              </a:spcAft>
              <a:buClr>
                <a:srgbClr val="990000"/>
              </a:buClr>
              <a:buSzPts val="1100"/>
              <a:buChar char="○"/>
              <a:defRPr>
                <a:solidFill>
                  <a:srgbClr val="990000"/>
                </a:solidFill>
                <a:highlight>
                  <a:schemeClr val="accent2"/>
                </a:highlight>
              </a:defRPr>
            </a:lvl5pPr>
            <a:lvl6pPr indent="-298450" lvl="5" marL="2743200" rtl="0" algn="r">
              <a:spcBef>
                <a:spcPts val="1600"/>
              </a:spcBef>
              <a:spcAft>
                <a:spcPts val="0"/>
              </a:spcAft>
              <a:buClr>
                <a:srgbClr val="990000"/>
              </a:buClr>
              <a:buSzPts val="1100"/>
              <a:buChar char="■"/>
              <a:defRPr>
                <a:solidFill>
                  <a:srgbClr val="990000"/>
                </a:solidFill>
                <a:highlight>
                  <a:schemeClr val="accent2"/>
                </a:highlight>
              </a:defRPr>
            </a:lvl6pPr>
            <a:lvl7pPr indent="-298450" lvl="6" marL="3200400" rtl="0" algn="r">
              <a:spcBef>
                <a:spcPts val="1600"/>
              </a:spcBef>
              <a:spcAft>
                <a:spcPts val="0"/>
              </a:spcAft>
              <a:buClr>
                <a:srgbClr val="990000"/>
              </a:buClr>
              <a:buSzPts val="1100"/>
              <a:buChar char="●"/>
              <a:defRPr>
                <a:solidFill>
                  <a:srgbClr val="990000"/>
                </a:solidFill>
                <a:highlight>
                  <a:schemeClr val="accent2"/>
                </a:highlight>
              </a:defRPr>
            </a:lvl7pPr>
            <a:lvl8pPr indent="-298450" lvl="7" marL="3657600" rtl="0" algn="r">
              <a:spcBef>
                <a:spcPts val="1600"/>
              </a:spcBef>
              <a:spcAft>
                <a:spcPts val="0"/>
              </a:spcAft>
              <a:buClr>
                <a:srgbClr val="990000"/>
              </a:buClr>
              <a:buSzPts val="1100"/>
              <a:buChar char="○"/>
              <a:defRPr>
                <a:solidFill>
                  <a:srgbClr val="990000"/>
                </a:solidFill>
                <a:highlight>
                  <a:schemeClr val="accent2"/>
                </a:highlight>
              </a:defRPr>
            </a:lvl8pPr>
            <a:lvl9pPr indent="-298450" lvl="8" marL="4114800" rtl="0" algn="r">
              <a:spcBef>
                <a:spcPts val="1600"/>
              </a:spcBef>
              <a:spcAft>
                <a:spcPts val="1600"/>
              </a:spcAft>
              <a:buClr>
                <a:srgbClr val="990000"/>
              </a:buClr>
              <a:buSzPts val="1100"/>
              <a:buChar char="■"/>
              <a:defRPr>
                <a:solidFill>
                  <a:srgbClr val="990000"/>
                </a:solidFill>
                <a:highlight>
                  <a:schemeClr val="accent2"/>
                </a:highlight>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1" name="Shape 61"/>
        <p:cNvGrpSpPr/>
        <p:nvPr/>
      </p:nvGrpSpPr>
      <p:grpSpPr>
        <a:xfrm>
          <a:off x="0" y="0"/>
          <a:ext cx="0" cy="0"/>
          <a:chOff x="0" y="0"/>
          <a:chExt cx="0" cy="0"/>
        </a:xfrm>
      </p:grpSpPr>
      <p:sp>
        <p:nvSpPr>
          <p:cNvPr id="62" name="Google Shape;62;p7"/>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 name="Google Shape;63;p7"/>
          <p:cNvPicPr preferRelativeResize="0"/>
          <p:nvPr/>
        </p:nvPicPr>
        <p:blipFill>
          <a:blip r:embed="rId2">
            <a:alphaModFix amt="40000"/>
          </a:blip>
          <a:stretch>
            <a:fillRect/>
          </a:stretch>
        </p:blipFill>
        <p:spPr>
          <a:xfrm>
            <a:off x="5102376" y="0"/>
            <a:ext cx="5108429" cy="1277099"/>
          </a:xfrm>
          <a:prstGeom prst="rect">
            <a:avLst/>
          </a:prstGeom>
          <a:noFill/>
          <a:ln>
            <a:noFill/>
          </a:ln>
        </p:spPr>
      </p:pic>
      <p:sp>
        <p:nvSpPr>
          <p:cNvPr id="64" name="Google Shape;64;p7"/>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65" name="Google Shape;65;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6" name="Shape 66"/>
        <p:cNvGrpSpPr/>
        <p:nvPr/>
      </p:nvGrpSpPr>
      <p:grpSpPr>
        <a:xfrm>
          <a:off x="0" y="0"/>
          <a:ext cx="0" cy="0"/>
          <a:chOff x="0" y="0"/>
          <a:chExt cx="0" cy="0"/>
        </a:xfrm>
      </p:grpSpPr>
      <p:sp>
        <p:nvSpPr>
          <p:cNvPr id="67" name="Google Shape;67;p8"/>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8"/>
          <p:cNvSpPr/>
          <p:nvPr/>
        </p:nvSpPr>
        <p:spPr>
          <a:xfrm rot="10800000">
            <a:off x="-317750" y="3664750"/>
            <a:ext cx="4079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70" name="Google Shape;70;p8"/>
          <p:cNvSpPr txBox="1"/>
          <p:nvPr>
            <p:ph idx="1" type="body"/>
          </p:nvPr>
        </p:nvSpPr>
        <p:spPr>
          <a:xfrm>
            <a:off x="311700" y="2390650"/>
            <a:ext cx="3127500" cy="229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71" name="Google Shape;71;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72" name="Google Shape;72;p8"/>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73" name="Google Shape;73;p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pic>
        <p:nvPicPr>
          <p:cNvPr id="74" name="Google Shape;74;p8"/>
          <p:cNvPicPr preferRelativeResize="0"/>
          <p:nvPr/>
        </p:nvPicPr>
        <p:blipFill>
          <a:blip r:embed="rId2">
            <a:alphaModFix/>
          </a:blip>
          <a:stretch>
            <a:fillRect/>
          </a:stretch>
        </p:blipFill>
        <p:spPr>
          <a:xfrm>
            <a:off x="832500" y="1585950"/>
            <a:ext cx="4163348" cy="3557549"/>
          </a:xfrm>
          <a:prstGeom prst="rect">
            <a:avLst/>
          </a:prstGeom>
          <a:noFill/>
          <a:ln>
            <a:noFill/>
          </a:ln>
        </p:spPr>
      </p:pic>
      <p:pic>
        <p:nvPicPr>
          <p:cNvPr id="75" name="Google Shape;75;p8"/>
          <p:cNvPicPr preferRelativeResize="0"/>
          <p:nvPr/>
        </p:nvPicPr>
        <p:blipFill>
          <a:blip r:embed="rId3">
            <a:alphaModFix/>
          </a:blip>
          <a:stretch>
            <a:fillRect/>
          </a:stretch>
        </p:blipFill>
        <p:spPr>
          <a:xfrm>
            <a:off x="-125" y="305"/>
            <a:ext cx="1254799" cy="1064573"/>
          </a:xfrm>
          <a:prstGeom prst="rect">
            <a:avLst/>
          </a:prstGeom>
          <a:noFill/>
          <a:ln>
            <a:noFill/>
          </a:ln>
        </p:spPr>
      </p:pic>
      <p:pic>
        <p:nvPicPr>
          <p:cNvPr id="76" name="Google Shape;76;p8"/>
          <p:cNvPicPr preferRelativeResize="0"/>
          <p:nvPr/>
        </p:nvPicPr>
        <p:blipFill>
          <a:blip r:embed="rId4">
            <a:alphaModFix/>
          </a:blip>
          <a:stretch>
            <a:fillRect/>
          </a:stretch>
        </p:blipFill>
        <p:spPr>
          <a:xfrm flipH="1">
            <a:off x="1254801" y="313"/>
            <a:ext cx="1254799" cy="1064560"/>
          </a:xfrm>
          <a:prstGeom prst="rect">
            <a:avLst/>
          </a:prstGeom>
          <a:noFill/>
          <a:ln>
            <a:noFill/>
          </a:ln>
        </p:spPr>
      </p:pic>
      <p:pic>
        <p:nvPicPr>
          <p:cNvPr id="77" name="Google Shape;77;p8"/>
          <p:cNvPicPr preferRelativeResize="0"/>
          <p:nvPr/>
        </p:nvPicPr>
        <p:blipFill>
          <a:blip r:embed="rId4">
            <a:alphaModFix/>
          </a:blip>
          <a:stretch>
            <a:fillRect/>
          </a:stretch>
        </p:blipFill>
        <p:spPr>
          <a:xfrm>
            <a:off x="2509474" y="305"/>
            <a:ext cx="1254799" cy="1064560"/>
          </a:xfrm>
          <a:prstGeom prst="rect">
            <a:avLst/>
          </a:prstGeom>
          <a:noFill/>
          <a:ln>
            <a:noFill/>
          </a:ln>
        </p:spPr>
      </p:pic>
      <p:sp>
        <p:nvSpPr>
          <p:cNvPr id="78" name="Google Shape;78;p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9" name="Shape 79"/>
        <p:cNvGrpSpPr/>
        <p:nvPr/>
      </p:nvGrpSpPr>
      <p:grpSpPr>
        <a:xfrm>
          <a:off x="0" y="0"/>
          <a:ext cx="0" cy="0"/>
          <a:chOff x="0" y="0"/>
          <a:chExt cx="0" cy="0"/>
        </a:xfrm>
      </p:grpSpPr>
      <p:sp>
        <p:nvSpPr>
          <p:cNvPr id="80" name="Google Shape;80;p9"/>
          <p:cNvSpPr txBox="1"/>
          <p:nvPr>
            <p:ph type="title"/>
          </p:nvPr>
        </p:nvSpPr>
        <p:spPr>
          <a:xfrm>
            <a:off x="311675" y="798600"/>
            <a:ext cx="6247800" cy="3546300"/>
          </a:xfrm>
          <a:prstGeom prst="rect">
            <a:avLst/>
          </a:prstGeom>
        </p:spPr>
        <p:txBody>
          <a:bodyPr anchorCtr="0" anchor="ctr"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81" name="Google Shape;81;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2" name="Shape 82"/>
        <p:cNvGrpSpPr/>
        <p:nvPr/>
      </p:nvGrpSpPr>
      <p:grpSpPr>
        <a:xfrm>
          <a:off x="0" y="0"/>
          <a:ext cx="0" cy="0"/>
          <a:chOff x="0" y="0"/>
          <a:chExt cx="0" cy="0"/>
        </a:xfrm>
      </p:grpSpPr>
      <p:sp>
        <p:nvSpPr>
          <p:cNvPr id="83" name="Google Shape;83;p10"/>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0"/>
          <p:cNvSpPr txBox="1"/>
          <p:nvPr>
            <p:ph type="title"/>
          </p:nvPr>
        </p:nvSpPr>
        <p:spPr>
          <a:xfrm>
            <a:off x="311300" y="500925"/>
            <a:ext cx="3704400" cy="2049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85" name="Google Shape;85;p10"/>
          <p:cNvSpPr txBox="1"/>
          <p:nvPr>
            <p:ph idx="1" type="subTitle"/>
          </p:nvPr>
        </p:nvSpPr>
        <p:spPr>
          <a:xfrm>
            <a:off x="304800" y="2626725"/>
            <a:ext cx="3704400" cy="9267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86" name="Google Shape;86;p10"/>
          <p:cNvSpPr txBox="1"/>
          <p:nvPr>
            <p:ph idx="2" type="body"/>
          </p:nvPr>
        </p:nvSpPr>
        <p:spPr>
          <a:xfrm>
            <a:off x="4879025" y="500925"/>
            <a:ext cx="3954000" cy="4111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87" name="Google Shape;87;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accent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1600"/>
              </a:spcBef>
              <a:spcAft>
                <a:spcPts val="160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twitter.com/TheLawsonC" TargetMode="External"/><Relationship Id="rId4" Type="http://schemas.openxmlformats.org/officeDocument/2006/relationships/hyperlink" Target="https://austin-ramsay.itch.io/beamsaber" TargetMode="External"/><Relationship Id="rId5" Type="http://schemas.openxmlformats.org/officeDocument/2006/relationships/hyperlink" Target="http://www.bladesinthedark.com/" TargetMode="External"/><Relationship Id="rId6" Type="http://schemas.openxmlformats.org/officeDocument/2006/relationships/hyperlink" Target="http://creativecommons.org/licenses/by/3.0/"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20" Type="http://schemas.openxmlformats.org/officeDocument/2006/relationships/slide" Target="/ppt/slides/slide20.xml"/><Relationship Id="rId22" Type="http://schemas.openxmlformats.org/officeDocument/2006/relationships/slide" Target="/ppt/slides/slide22.xml"/><Relationship Id="rId21" Type="http://schemas.openxmlformats.org/officeDocument/2006/relationships/slide" Target="/ppt/slides/slide21.xml"/><Relationship Id="rId24" Type="http://schemas.openxmlformats.org/officeDocument/2006/relationships/slide" Target="/ppt/slides/slide23.xml"/><Relationship Id="rId23" Type="http://schemas.openxmlformats.org/officeDocument/2006/relationships/slide" Target="/ppt/slides/slide23.xml"/><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slide" Target="/ppt/slides/slide4.xml"/><Relationship Id="rId4" Type="http://schemas.openxmlformats.org/officeDocument/2006/relationships/slide" Target="/ppt/slides/slide5.xml"/><Relationship Id="rId9" Type="http://schemas.openxmlformats.org/officeDocument/2006/relationships/slide" Target="/ppt/slides/slide9.xml"/><Relationship Id="rId26" Type="http://schemas.openxmlformats.org/officeDocument/2006/relationships/slide" Target="/ppt/slides/slide25.xml"/><Relationship Id="rId25" Type="http://schemas.openxmlformats.org/officeDocument/2006/relationships/slide" Target="/ppt/slides/slide24.xml"/><Relationship Id="rId27" Type="http://schemas.openxmlformats.org/officeDocument/2006/relationships/slide" Target="/ppt/slides/slide26.xml"/><Relationship Id="rId5" Type="http://schemas.openxmlformats.org/officeDocument/2006/relationships/slide" Target="/ppt/slides/slide5.xml"/><Relationship Id="rId6" Type="http://schemas.openxmlformats.org/officeDocument/2006/relationships/slide" Target="/ppt/slides/slide6.xml"/><Relationship Id="rId7" Type="http://schemas.openxmlformats.org/officeDocument/2006/relationships/slide" Target="/ppt/slides/slide7.xml"/><Relationship Id="rId8" Type="http://schemas.openxmlformats.org/officeDocument/2006/relationships/slide" Target="/ppt/slides/slide8.xml"/><Relationship Id="rId11" Type="http://schemas.openxmlformats.org/officeDocument/2006/relationships/slide" Target="/ppt/slides/slide11.xml"/><Relationship Id="rId10" Type="http://schemas.openxmlformats.org/officeDocument/2006/relationships/slide" Target="/ppt/slides/slide10.xml"/><Relationship Id="rId13" Type="http://schemas.openxmlformats.org/officeDocument/2006/relationships/slide" Target="/ppt/slides/slide13.xml"/><Relationship Id="rId12" Type="http://schemas.openxmlformats.org/officeDocument/2006/relationships/slide" Target="/ppt/slides/slide12.xml"/><Relationship Id="rId15" Type="http://schemas.openxmlformats.org/officeDocument/2006/relationships/slide" Target="/ppt/slides/slide15.xml"/><Relationship Id="rId14" Type="http://schemas.openxmlformats.org/officeDocument/2006/relationships/slide" Target="/ppt/slides/slide14.xml"/><Relationship Id="rId17" Type="http://schemas.openxmlformats.org/officeDocument/2006/relationships/slide" Target="/ppt/slides/slide17.xml"/><Relationship Id="rId16" Type="http://schemas.openxmlformats.org/officeDocument/2006/relationships/slide" Target="/ppt/slides/slide16.xml"/><Relationship Id="rId19" Type="http://schemas.openxmlformats.org/officeDocument/2006/relationships/slide" Target="/ppt/slides/slide19.xml"/><Relationship Id="rId18" Type="http://schemas.openxmlformats.org/officeDocument/2006/relationships/slide" Target="/ppt/slides/slide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slide" Target="/ppt/slides/slide10.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pic>
        <p:nvPicPr>
          <p:cNvPr id="102" name="Google Shape;102;p14"/>
          <p:cNvPicPr preferRelativeResize="0"/>
          <p:nvPr/>
        </p:nvPicPr>
        <p:blipFill>
          <a:blip r:embed="rId3">
            <a:alphaModFix/>
          </a:blip>
          <a:stretch>
            <a:fillRect/>
          </a:stretch>
        </p:blipFill>
        <p:spPr>
          <a:xfrm>
            <a:off x="3730275" y="0"/>
            <a:ext cx="6861530" cy="1715375"/>
          </a:xfrm>
          <a:prstGeom prst="rect">
            <a:avLst/>
          </a:prstGeom>
          <a:noFill/>
          <a:ln>
            <a:noFill/>
          </a:ln>
        </p:spPr>
      </p:pic>
      <p:sp>
        <p:nvSpPr>
          <p:cNvPr id="103" name="Google Shape;103;p14"/>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The Partisan</a:t>
            </a:r>
            <a:endParaRPr>
              <a:latin typeface="Orbitron"/>
              <a:ea typeface="Orbitron"/>
              <a:cs typeface="Orbitron"/>
              <a:sym typeface="Orbitron"/>
            </a:endParaRPr>
          </a:p>
        </p:txBody>
      </p:sp>
      <p:sp>
        <p:nvSpPr>
          <p:cNvPr id="104" name="Google Shape;104;p14"/>
          <p:cNvSpPr txBox="1"/>
          <p:nvPr>
            <p:ph idx="1" type="subTitle"/>
          </p:nvPr>
        </p:nvSpPr>
        <p:spPr>
          <a:xfrm>
            <a:off x="311700" y="1490818"/>
            <a:ext cx="4242600" cy="1246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A</a:t>
            </a:r>
            <a:r>
              <a:rPr lang="en">
                <a:latin typeface="Orbitron"/>
                <a:ea typeface="Orbitron"/>
                <a:cs typeface="Orbitron"/>
                <a:sym typeface="Orbitron"/>
              </a:rPr>
              <a:t> Supply Drop</a:t>
            </a:r>
            <a:r>
              <a:rPr lang="en">
                <a:latin typeface="Orbitron"/>
                <a:ea typeface="Orbitron"/>
                <a:cs typeface="Orbitron"/>
                <a:sym typeface="Orbitron"/>
              </a:rPr>
              <a:t> Playbook By Lawson Coleman</a:t>
            </a:r>
            <a:br>
              <a:rPr lang="en"/>
            </a:br>
            <a:br>
              <a:rPr lang="en"/>
            </a:br>
            <a:r>
              <a:rPr lang="en"/>
              <a:t>For Austin Ramsay’s Beam Saber</a:t>
            </a:r>
            <a:endParaRPr/>
          </a:p>
        </p:txBody>
      </p:sp>
      <p:pic>
        <p:nvPicPr>
          <p:cNvPr id="105" name="Google Shape;105;p14"/>
          <p:cNvPicPr preferRelativeResize="0"/>
          <p:nvPr/>
        </p:nvPicPr>
        <p:blipFill>
          <a:blip r:embed="rId4">
            <a:alphaModFix/>
          </a:blip>
          <a:stretch>
            <a:fillRect/>
          </a:stretch>
        </p:blipFill>
        <p:spPr>
          <a:xfrm>
            <a:off x="244225" y="4388627"/>
            <a:ext cx="1913501" cy="582600"/>
          </a:xfrm>
          <a:prstGeom prst="rect">
            <a:avLst/>
          </a:prstGeom>
          <a:noFill/>
          <a:ln>
            <a:noFill/>
          </a:ln>
        </p:spPr>
      </p:pic>
      <p:cxnSp>
        <p:nvCxnSpPr>
          <p:cNvPr id="106" name="Google Shape;106;p14"/>
          <p:cNvCxnSpPr/>
          <p:nvPr/>
        </p:nvCxnSpPr>
        <p:spPr>
          <a:xfrm>
            <a:off x="4657725" y="1700225"/>
            <a:ext cx="329700" cy="1265700"/>
          </a:xfrm>
          <a:prstGeom prst="straightConnector1">
            <a:avLst/>
          </a:prstGeom>
          <a:noFill/>
          <a:ln cap="flat" cmpd="sng" w="9525">
            <a:solidFill>
              <a:schemeClr val="lt1"/>
            </a:solidFill>
            <a:prstDash val="solid"/>
            <a:round/>
            <a:headEnd len="med" w="med" type="none"/>
            <a:tailEnd len="med" w="med"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3"/>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84" name="Google Shape;184;p23"/>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Zealous:</a:t>
            </a:r>
            <a:r>
              <a:rPr lang="en" sz="1600"/>
              <a:t> When you take a desperate action in service of your handler’s direct orders, take +1d. resisting the consequences of these actions costs half as many stress or quirks.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85" name="Google Shape;185;p23"/>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Ability If: </a:t>
            </a:r>
            <a:r>
              <a:rPr lang="en"/>
              <a:t>You want to roleplay a character who would readily sacrifice their life for their handler’s cause, or if you want more mechanical incentive to follow your handler’s orders.                                                                                                     </a:t>
            </a:r>
            <a:endParaRPr/>
          </a:p>
          <a:p>
            <a:pPr indent="0" lvl="0" marL="0" rtl="0" algn="l">
              <a:spcBef>
                <a:spcPts val="1600"/>
              </a:spcBef>
              <a:spcAft>
                <a:spcPts val="1600"/>
              </a:spcAft>
              <a:buNone/>
            </a:pPr>
            <a:r>
              <a:rPr b="1" lang="en"/>
              <a:t>Using This Ability:</a:t>
            </a:r>
            <a:r>
              <a:rPr lang="en"/>
              <a:t> Remember that you can always exchange position for effect, and vice versa if you’re looking to take advantage of this Ability often. However, it’s worth remembering that you’re also putting yourself in a position to resist or otherwise deal with a desperate consequence. </a:t>
            </a:r>
            <a:endParaRPr/>
          </a:p>
        </p:txBody>
      </p:sp>
      <p:sp>
        <p:nvSpPr>
          <p:cNvPr id="186" name="Google Shape;186;p23"/>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Try to have the handler offer more dangerous side-objectives and direct orders, if it makes sense. If the partisan starts to really lean on this Ability, you can have the handler try to “reel them in”, if they’re the sort to do that sort of thing. </a:t>
            </a:r>
            <a:endParaRPr/>
          </a:p>
        </p:txBody>
      </p:sp>
      <p:sp>
        <p:nvSpPr>
          <p:cNvPr id="187" name="Google Shape;187;p23"/>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7</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93" name="Google Shape;193;p2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Sponsored ride:</a:t>
            </a:r>
            <a:r>
              <a:rPr b="1" i="1" lang="en" sz="1800"/>
              <a:t> </a:t>
            </a:r>
            <a:r>
              <a:rPr lang="en" sz="1400"/>
              <a:t>Your vehicle is insured for by your handler's faction. When it is destroyed, you </a:t>
            </a:r>
            <a:r>
              <a:rPr lang="en" sz="1400"/>
              <a:t>receive</a:t>
            </a:r>
            <a:r>
              <a:rPr lang="en" sz="1400"/>
              <a:t> a replacement vehicle at the end of the next mission. Whenever you recieve your “free” replacement, roll an extra entanglement.	</a:t>
            </a:r>
            <a:r>
              <a:rPr lang="en" sz="1100"/>
              <a:t>			</a:t>
            </a:r>
            <a:endParaRPr sz="1100"/>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94" name="Google Shape;194;p2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are reckless with your vehicle, and want to rely on your handler’s resources to bankroll the cost.</a:t>
            </a:r>
            <a:endParaRPr/>
          </a:p>
          <a:p>
            <a:pPr indent="0" lvl="0" marL="0" rtl="0" algn="l">
              <a:spcBef>
                <a:spcPts val="1600"/>
              </a:spcBef>
              <a:spcAft>
                <a:spcPts val="1600"/>
              </a:spcAft>
              <a:buNone/>
            </a:pPr>
            <a:r>
              <a:rPr b="1" lang="en"/>
              <a:t>Using This Ability:</a:t>
            </a:r>
            <a:r>
              <a:rPr lang="en"/>
              <a:t> Think about how your character treats their vehicle. Are they disposable tools? Are you pushing the vehicle to its absolute limits in service of your goals? Are you just trying to bleed your handler’s wallet? Or are you just glad to know that there’s a backup vehicle, should you need it?</a:t>
            </a:r>
            <a:endParaRPr/>
          </a:p>
        </p:txBody>
      </p:sp>
      <p:sp>
        <p:nvSpPr>
          <p:cNvPr id="195" name="Google Shape;195;p2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sz="1200"/>
              <a:t>Ask Yourself and the Partisan what this new vehicle could be. Is it the same Load/Scale as the previous vehicle? Are its Quirks the same? Do upgrades carry over? This should be something discussed between both parties out of character, probably even before this Ability sees any sort of use. You don’t want a situation where expectations are mismatched, leading to frustration for either or both of you. </a:t>
            </a:r>
            <a:endParaRPr sz="1200"/>
          </a:p>
        </p:txBody>
      </p:sp>
      <p:sp>
        <p:nvSpPr>
          <p:cNvPr id="196" name="Google Shape;196;p2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8</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02" name="Google Shape;202;p25"/>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Call in a favor: </a:t>
            </a:r>
            <a:r>
              <a:rPr lang="en" sz="1200"/>
              <a:t>Once per mission, you can call in a favor from your handler. They can provide you with one of the following:</a:t>
            </a:r>
            <a:r>
              <a:rPr lang="en" sz="1100"/>
              <a:t> </a:t>
            </a:r>
            <a:r>
              <a:rPr b="1" i="1" lang="en" sz="1100"/>
              <a:t>backup from a cohort they have access to, a key piece of intel, or a dead drop with a piece of gear.</a:t>
            </a:r>
            <a:r>
              <a:rPr lang="en" sz="1200"/>
              <a:t> The quality, scale, and tier of anything gained from this </a:t>
            </a:r>
            <a:r>
              <a:rPr lang="en" sz="1200"/>
              <a:t>Ability</a:t>
            </a:r>
            <a:r>
              <a:rPr lang="en" sz="1200"/>
              <a:t> is determined by the tier of your handler's own squad.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03" name="Google Shape;203;p25"/>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 </a:t>
            </a:r>
            <a:r>
              <a:rPr lang="en" sz="1200"/>
              <a:t>You want support from your Handler during missions, or if you want to feel connected to your handler’s faction in a more material way.</a:t>
            </a:r>
            <a:endParaRPr sz="1200"/>
          </a:p>
          <a:p>
            <a:pPr indent="0" lvl="0" marL="0" rtl="0" algn="l">
              <a:spcBef>
                <a:spcPts val="1600"/>
              </a:spcBef>
              <a:spcAft>
                <a:spcPts val="1600"/>
              </a:spcAft>
              <a:buNone/>
            </a:pPr>
            <a:r>
              <a:rPr b="1" lang="en"/>
              <a:t>Using This Ability:</a:t>
            </a:r>
            <a:r>
              <a:rPr lang="en"/>
              <a:t> </a:t>
            </a:r>
            <a:r>
              <a:rPr lang="en" sz="1200"/>
              <a:t>When you use this Ability, consider what sort of power the handler has in the established fiction. Are they a spymaster? A general? A Guerilla Sergeant? How much resources do they have access to? That probably effects what they can provide, and what sort of actions you want to lean on for this Ability. If you aren’t sure, you can always discuss with your GM.</a:t>
            </a:r>
            <a:endParaRPr sz="1200"/>
          </a:p>
        </p:txBody>
      </p:sp>
      <p:sp>
        <p:nvSpPr>
          <p:cNvPr id="204" name="Google Shape;204;p25"/>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What does the “handler’s own squad” mean? Is it the Partisan’s squad? The organisation or bureau within their faction that they(the handler) represent? At the very least, you should figure out what tier &amp; hold it has so you have a rough idea of what sort of weight the handler can throw around.</a:t>
            </a:r>
            <a:endParaRPr/>
          </a:p>
        </p:txBody>
      </p:sp>
      <p:sp>
        <p:nvSpPr>
          <p:cNvPr id="205" name="Google Shape;205;p25"/>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9</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6"/>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11" name="Google Shape;211;p26"/>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Advocate: </a:t>
            </a:r>
            <a:r>
              <a:rPr lang="en" sz="1400"/>
              <a:t>Mark Xp at the end of a mission if your actions increased</a:t>
            </a:r>
            <a:r>
              <a:rPr lang="en" sz="1400"/>
              <a:t> the</a:t>
            </a:r>
            <a:r>
              <a:rPr lang="en" sz="1400"/>
              <a:t> public’s perception of your handler's faction. When you convince a character to fight for your handlers’ factions’ cause, gain increased effect on your next action.</a:t>
            </a:r>
            <a:r>
              <a:rPr lang="en" sz="1200"/>
              <a:t>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12" name="Google Shape;212;p26"/>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another source of XP, or if your character aspires to be the face of their handler’s faction on the battlefield.</a:t>
            </a:r>
            <a:endParaRPr/>
          </a:p>
          <a:p>
            <a:pPr indent="0" lvl="0" marL="0" rtl="0" algn="l">
              <a:spcBef>
                <a:spcPts val="1600"/>
              </a:spcBef>
              <a:spcAft>
                <a:spcPts val="1600"/>
              </a:spcAft>
              <a:buNone/>
            </a:pPr>
            <a:r>
              <a:rPr b="1" lang="en"/>
              <a:t>Using This Ability:</a:t>
            </a:r>
            <a:r>
              <a:rPr lang="en"/>
              <a:t> As mentioned in the For The GM section above, the interpretation of this Ability can vary. Depending on your case, try to find ways to represent your handler’s faction. Interact with civilians, make your mech visible on the battlefield, and stick flags in the ground.</a:t>
            </a:r>
            <a:endParaRPr/>
          </a:p>
        </p:txBody>
      </p:sp>
      <p:sp>
        <p:nvSpPr>
          <p:cNvPr id="213" name="Google Shape;213;p26"/>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Have a conversation with the player about what “increased the public’s perception” means. Is it necessarily positive? Is it reinforcing a reputation through terror? Being a poster child for the faction? This is something that should be figured out for what feels best for your group.</a:t>
            </a:r>
            <a:endParaRPr/>
          </a:p>
        </p:txBody>
      </p:sp>
      <p:sp>
        <p:nvSpPr>
          <p:cNvPr id="214" name="Google Shape;214;p26"/>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10</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7"/>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20" name="Google Shape;220;p27"/>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Requisitions</a:t>
            </a:r>
            <a:r>
              <a:rPr b="1" i="1" lang="en" sz="1800" u="sng"/>
              <a:t>: </a:t>
            </a:r>
            <a:r>
              <a:rPr lang="en" sz="1600"/>
              <a:t>Once per downtime, gain +1d when collecting from a region controlled by your handler's faction, and ignore any entanglements as a result of this action. Your handler will deal with it.	</a:t>
            </a:r>
            <a:r>
              <a:rPr lang="en" sz="1200"/>
              <a:t>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21" name="Google Shape;221;p27"/>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your character to use your handler’s institutional power for their own gain, or if you already collect often during downtime.</a:t>
            </a:r>
            <a:endParaRPr/>
          </a:p>
          <a:p>
            <a:pPr indent="0" lvl="0" marL="0" rtl="0" algn="l">
              <a:spcBef>
                <a:spcPts val="1600"/>
              </a:spcBef>
              <a:spcAft>
                <a:spcPts val="1600"/>
              </a:spcAft>
              <a:buNone/>
            </a:pPr>
            <a:r>
              <a:rPr b="1" lang="en"/>
              <a:t>Using This Ability:</a:t>
            </a:r>
            <a:r>
              <a:rPr lang="en"/>
              <a:t> Describe how you use your handler’s influence to get what you want without consequence. Are you strong-arming farmers? Requisitioning weapons from a military installation connected to the handler? How do you imagine the handler dealing with any potential fallout?  </a:t>
            </a:r>
            <a:endParaRPr/>
          </a:p>
        </p:txBody>
      </p:sp>
      <p:sp>
        <p:nvSpPr>
          <p:cNvPr id="222" name="Google Shape;222;p27"/>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sz="1200"/>
              <a:t>Make sure that the handler’s faction has at least one region that they have control or influence over. Depending on the tone of your game, I recommend letting the partisan use this Ability on regions not controlled by the handler’s faction, if there is some justification for the faction being able to exert some control to get resources from a particular region.</a:t>
            </a:r>
            <a:endParaRPr sz="1200"/>
          </a:p>
        </p:txBody>
      </p:sp>
      <p:sp>
        <p:nvSpPr>
          <p:cNvPr id="223" name="Google Shape;223;p2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11</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8"/>
          <p:cNvSpPr/>
          <p:nvPr/>
        </p:nvSpPr>
        <p:spPr>
          <a:xfrm>
            <a:off x="4521850" y="118400"/>
            <a:ext cx="4418100" cy="4878000"/>
          </a:xfrm>
          <a:prstGeom prst="snip1Rect">
            <a:avLst>
              <a:gd fmla="val 6362"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28"/>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t> </a:t>
            </a:r>
            <a:r>
              <a:rPr lang="en"/>
              <a:t>Abilities</a:t>
            </a:r>
            <a:endParaRPr/>
          </a:p>
        </p:txBody>
      </p:sp>
      <p:sp>
        <p:nvSpPr>
          <p:cNvPr id="230" name="Google Shape;230;p28"/>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Veteran</a:t>
            </a:r>
            <a:r>
              <a:rPr b="1" i="1" lang="en" sz="1800" u="sng"/>
              <a:t>:</a:t>
            </a:r>
            <a:r>
              <a:rPr b="1" i="1" lang="en" sz="1800" u="sng"/>
              <a:t> </a:t>
            </a:r>
            <a:r>
              <a:rPr lang="en" sz="1800"/>
              <a:t>Choose a special ability from another source. Can be taken up to three times.</a:t>
            </a:r>
            <a:endParaRPr sz="1800"/>
          </a:p>
          <a:p>
            <a:pPr indent="0" lvl="0" marL="0" rtl="0" algn="l">
              <a:spcBef>
                <a:spcPts val="1600"/>
              </a:spcBef>
              <a:spcAft>
                <a:spcPts val="0"/>
              </a:spcAft>
              <a:buNone/>
            </a:pP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31" name="Google Shape;231;p28"/>
          <p:cNvSpPr txBox="1"/>
          <p:nvPr>
            <p:ph idx="1" type="body"/>
          </p:nvPr>
        </p:nvSpPr>
        <p:spPr>
          <a:xfrm>
            <a:off x="4644675" y="2424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Using This </a:t>
            </a:r>
            <a:r>
              <a:rPr b="1" lang="en"/>
              <a:t>Ability</a:t>
            </a:r>
            <a:r>
              <a:rPr b="1" lang="en"/>
              <a:t>: </a:t>
            </a:r>
            <a:r>
              <a:rPr lang="en"/>
              <a:t>The Partisan could really take </a:t>
            </a:r>
            <a:r>
              <a:rPr lang="en"/>
              <a:t>Abilities</a:t>
            </a:r>
            <a:r>
              <a:rPr lang="en"/>
              <a:t> out of any playbook, depending on your character’s specific  flavour and skillset, as well as what elements you’re interested in. Here’s some guidance on what you might want to take from the beam saber core rulebook (though </a:t>
            </a:r>
            <a:r>
              <a:rPr lang="en"/>
              <a:t>Abilities</a:t>
            </a:r>
            <a:r>
              <a:rPr lang="en"/>
              <a:t> from other supply drops could be awesome too!)</a:t>
            </a:r>
            <a:endParaRPr/>
          </a:p>
          <a:p>
            <a:pPr indent="0" lvl="0" marL="0" rtl="0" algn="l">
              <a:spcBef>
                <a:spcPts val="1600"/>
              </a:spcBef>
              <a:spcAft>
                <a:spcPts val="0"/>
              </a:spcAft>
              <a:buNone/>
            </a:pPr>
            <a:r>
              <a:rPr lang="en"/>
              <a:t>Is your partisan focused on intrigue, secrets, and subterfuge? Taking a </a:t>
            </a:r>
            <a:r>
              <a:rPr lang="en"/>
              <a:t>Ability</a:t>
            </a:r>
            <a:r>
              <a:rPr lang="en"/>
              <a:t> out of Envoy, Infiltrator, Empath, or hacker might be appropriate. </a:t>
            </a:r>
            <a:endParaRPr/>
          </a:p>
          <a:p>
            <a:pPr indent="0" lvl="0" marL="0" rtl="0" algn="l">
              <a:spcBef>
                <a:spcPts val="1600"/>
              </a:spcBef>
              <a:spcAft>
                <a:spcPts val="0"/>
              </a:spcAft>
              <a:buNone/>
            </a:pPr>
            <a:r>
              <a:rPr lang="en"/>
              <a:t>Is your Partisan’s story about power &amp; being a part of a faction’s hierarchy? </a:t>
            </a:r>
            <a:r>
              <a:rPr lang="en"/>
              <a:t>Bureaucrat</a:t>
            </a:r>
            <a:r>
              <a:rPr lang="en"/>
              <a:t> or Officer </a:t>
            </a:r>
            <a:r>
              <a:rPr lang="en"/>
              <a:t>Abilities</a:t>
            </a:r>
            <a:r>
              <a:rPr lang="en"/>
              <a:t> could be worth dipping into. </a:t>
            </a:r>
            <a:endParaRPr/>
          </a:p>
          <a:p>
            <a:pPr indent="0" lvl="0" marL="0" rtl="0" algn="l">
              <a:spcBef>
                <a:spcPts val="1600"/>
              </a:spcBef>
              <a:spcAft>
                <a:spcPts val="1600"/>
              </a:spcAft>
              <a:buNone/>
            </a:pPr>
            <a:r>
              <a:rPr lang="en"/>
              <a:t>Or is your Partisan more a skilled operative who is lead by a handler? </a:t>
            </a:r>
            <a:r>
              <a:rPr lang="en"/>
              <a:t>Abilities</a:t>
            </a:r>
            <a:r>
              <a:rPr lang="en"/>
              <a:t> from Ace, Soldier, Technician, or Scout could help specify what those skills are. </a:t>
            </a:r>
            <a:endParaRPr/>
          </a:p>
        </p:txBody>
      </p:sp>
      <p:sp>
        <p:nvSpPr>
          <p:cNvPr id="232" name="Google Shape;232;p2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12</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29"/>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chemeClr val="dk1"/>
              </a:buClr>
              <a:buSzPts val="1700"/>
              <a:buChar char="-"/>
            </a:pPr>
            <a:r>
              <a:rPr lang="en" sz="1700">
                <a:solidFill>
                  <a:schemeClr val="dk1"/>
                </a:solidFill>
              </a:rPr>
              <a:t>What Faction do they belong to?</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What is their rank?</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Does my handler know something about [X]?</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Who Can be convinced to do [X]?</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What’s really going on here?</a:t>
            </a:r>
            <a:endParaRPr sz="1700">
              <a:solidFill>
                <a:schemeClr val="dk1"/>
              </a:solidFill>
            </a:endParaRPr>
          </a:p>
        </p:txBody>
      </p:sp>
      <p:sp>
        <p:nvSpPr>
          <p:cNvPr id="238" name="Google Shape;238;p29"/>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chemeClr val="dk1"/>
              </a:buClr>
              <a:buSzPts val="1700"/>
              <a:buChar char="-"/>
            </a:pPr>
            <a:r>
              <a:rPr lang="en" sz="1700">
                <a:solidFill>
                  <a:schemeClr val="dk1"/>
                </a:solidFill>
              </a:rPr>
              <a:t>I can Convince them to fight for my cause.</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They’re a threat to my handler’s goals. I need to deal with that.</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I think they doubt my loyalties. I will show them otherwise.</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They don’t understand what it is I stand for.</a:t>
            </a:r>
            <a:endParaRPr sz="1700">
              <a:solidFill>
                <a:schemeClr val="dk1"/>
              </a:solidFill>
            </a:endParaRPr>
          </a:p>
        </p:txBody>
      </p:sp>
      <p:sp>
        <p:nvSpPr>
          <p:cNvPr id="239" name="Google Shape;239;p29"/>
          <p:cNvSpPr txBox="1"/>
          <p:nvPr>
            <p:ph type="title"/>
          </p:nvPr>
        </p:nvSpPr>
        <p:spPr>
          <a:xfrm>
            <a:off x="244125" y="190025"/>
            <a:ext cx="47709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Gather Information Questions</a:t>
            </a:r>
            <a:endParaRPr/>
          </a:p>
        </p:txBody>
      </p:sp>
      <p:sp>
        <p:nvSpPr>
          <p:cNvPr id="240" name="Google Shape;240;p29"/>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13</a:t>
            </a:r>
            <a:endParaRPr/>
          </a:p>
        </p:txBody>
      </p:sp>
      <p:sp>
        <p:nvSpPr>
          <p:cNvPr id="241" name="Google Shape;241;p29"/>
          <p:cNvSpPr txBox="1"/>
          <p:nvPr>
            <p:ph type="title"/>
          </p:nvPr>
        </p:nvSpPr>
        <p:spPr>
          <a:xfrm>
            <a:off x="5003650" y="190025"/>
            <a:ext cx="43773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Starting Beliefs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30"/>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Partisan Allies And Rivals</a:t>
            </a:r>
            <a:endParaRPr/>
          </a:p>
        </p:txBody>
      </p:sp>
      <p:sp>
        <p:nvSpPr>
          <p:cNvPr id="247" name="Google Shape;247;p30"/>
          <p:cNvSpPr txBox="1"/>
          <p:nvPr>
            <p:ph type="title"/>
          </p:nvPr>
        </p:nvSpPr>
        <p:spPr>
          <a:xfrm>
            <a:off x="4832425" y="125800"/>
            <a:ext cx="4520700" cy="1441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Partisan Handlers</a:t>
            </a:r>
            <a:endParaRPr/>
          </a:p>
        </p:txBody>
      </p:sp>
      <p:sp>
        <p:nvSpPr>
          <p:cNvPr id="248" name="Google Shape;248;p30"/>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14</a:t>
            </a:r>
            <a:endParaRPr/>
          </a:p>
        </p:txBody>
      </p:sp>
      <p:graphicFrame>
        <p:nvGraphicFramePr>
          <p:cNvPr id="249" name="Google Shape;249;p30"/>
          <p:cNvGraphicFramePr/>
          <p:nvPr/>
        </p:nvGraphicFramePr>
        <p:xfrm>
          <a:off x="127300" y="1353300"/>
          <a:ext cx="3000000" cy="3000000"/>
        </p:xfrm>
        <a:graphic>
          <a:graphicData uri="http://schemas.openxmlformats.org/drawingml/2006/table">
            <a:tbl>
              <a:tblPr>
                <a:noFill/>
                <a:tableStyleId>{98AE917C-98E8-49A7-A8E8-7C079B8791FD}</a:tableStyleId>
              </a:tblPr>
              <a:tblGrid>
                <a:gridCol w="421775"/>
                <a:gridCol w="3819275"/>
              </a:tblGrid>
              <a:tr h="4583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d6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Example Allies &amp; Rivals</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925">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1</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Agent Higs, your handler’s most experienced operative.</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6675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2</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Euterpe, a weathered deserter </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3</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Diederik, a shady informant</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4</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Aeolus, a wavering soldier</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5</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Commander Silverton, a Commander from an enemy faction.</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Roll twice. First result is their background, second is their current life.</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50" name="Google Shape;250;p30"/>
          <p:cNvGraphicFramePr/>
          <p:nvPr/>
        </p:nvGraphicFramePr>
        <p:xfrm>
          <a:off x="4555425" y="1353300"/>
          <a:ext cx="3000000" cy="3000000"/>
        </p:xfrm>
        <a:graphic>
          <a:graphicData uri="http://schemas.openxmlformats.org/drawingml/2006/table">
            <a:tbl>
              <a:tblPr>
                <a:noFill/>
                <a:tableStyleId>{98AE917C-98E8-49A7-A8E8-7C079B8791FD}</a:tableStyleId>
              </a:tblPr>
              <a:tblGrid>
                <a:gridCol w="438000"/>
                <a:gridCol w="4082700"/>
              </a:tblGrid>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d6</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Example Handlers</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1</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CENSU, an obfuscated Algorithm</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2</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Adelhard, a proud Noble &amp; Knight</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2347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3</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Corporate assistant Harlow, an exhausted Beaurocrat</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2347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4</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500">
                          <a:solidFill>
                            <a:schemeClr val="dk1"/>
                          </a:solidFill>
                          <a:latin typeface="Roboto"/>
                          <a:ea typeface="Roboto"/>
                          <a:cs typeface="Roboto"/>
                          <a:sym typeface="Roboto"/>
                        </a:rPr>
                        <a:t>The Whispered Magister, a mysterious shadow broker</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4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5</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Hierophant</a:t>
                      </a:r>
                      <a:r>
                        <a:rPr lang="en" sz="1500">
                          <a:solidFill>
                            <a:schemeClr val="dk1"/>
                          </a:solidFill>
                          <a:latin typeface="Roboto"/>
                          <a:ea typeface="Roboto"/>
                          <a:cs typeface="Roboto"/>
                          <a:sym typeface="Roboto"/>
                        </a:rPr>
                        <a:t> Vitruvius, an influential clergyman </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2925">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6</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500">
                          <a:solidFill>
                            <a:schemeClr val="dk1"/>
                          </a:solidFill>
                          <a:latin typeface="Roboto"/>
                          <a:ea typeface="Roboto"/>
                          <a:cs typeface="Roboto"/>
                          <a:sym typeface="Roboto"/>
                        </a:rPr>
                        <a:t>A pair of handlers, roll again twice</a:t>
                      </a:r>
                      <a:endParaRPr sz="15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31"/>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Handler Orders</a:t>
            </a:r>
            <a:endParaRPr/>
          </a:p>
        </p:txBody>
      </p:sp>
      <p:sp>
        <p:nvSpPr>
          <p:cNvPr id="256" name="Google Shape;256;p31"/>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15</a:t>
            </a:r>
            <a:endParaRPr/>
          </a:p>
        </p:txBody>
      </p:sp>
      <p:graphicFrame>
        <p:nvGraphicFramePr>
          <p:cNvPr id="257" name="Google Shape;257;p31"/>
          <p:cNvGraphicFramePr/>
          <p:nvPr/>
        </p:nvGraphicFramePr>
        <p:xfrm>
          <a:off x="127300" y="1353300"/>
          <a:ext cx="3000000" cy="3000000"/>
        </p:xfrm>
        <a:graphic>
          <a:graphicData uri="http://schemas.openxmlformats.org/drawingml/2006/table">
            <a:tbl>
              <a:tblPr>
                <a:noFill/>
                <a:tableStyleId>{98AE917C-98E8-49A7-A8E8-7C079B8791FD}</a:tableStyleId>
              </a:tblPr>
              <a:tblGrid>
                <a:gridCol w="421775"/>
                <a:gridCol w="3700875"/>
              </a:tblGrid>
              <a:tr h="3325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Directions from a Handler</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Partisan. Provide the coordinates for [Battlefield Location or target] immediately.</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667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Partisan, move towards this position.</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Abandon this method, Partisan. Do [X] instead.</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a:solidFill>
                            <a:schemeClr val="dk1"/>
                          </a:solidFill>
                          <a:latin typeface="Roboto"/>
                          <a:ea typeface="Roboto"/>
                          <a:cs typeface="Roboto"/>
                          <a:sym typeface="Roboto"/>
                        </a:rPr>
                        <a:t>Scan the local area and transmit the data to me, Partisan.</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Partisan, I order you to eliminate that target.</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Partisan, could you provide me with the make &amp; manufacture of that vehicle?</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58" name="Google Shape;258;p31"/>
          <p:cNvGraphicFramePr/>
          <p:nvPr/>
        </p:nvGraphicFramePr>
        <p:xfrm>
          <a:off x="4400000" y="1353300"/>
          <a:ext cx="3000000" cy="3000000"/>
        </p:xfrm>
        <a:graphic>
          <a:graphicData uri="http://schemas.openxmlformats.org/drawingml/2006/table">
            <a:tbl>
              <a:tblPr>
                <a:noFill/>
                <a:tableStyleId>{98AE917C-98E8-49A7-A8E8-7C079B8791FD}</a:tableStyleId>
              </a:tblPr>
              <a:tblGrid>
                <a:gridCol w="432425"/>
                <a:gridCol w="4209175"/>
              </a:tblGrid>
              <a:tr h="2477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Side-objectives</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During your mission, a certain pilot will be deployed by the enemy. Capture them, and bring them to me unharmed.</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656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When you get through with this mission, be prepared to provide a full debrief on the events of the mission.</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496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When your squad gets ahold of the data, replace it with a fake and send it to me instead.</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597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100">
                          <a:solidFill>
                            <a:schemeClr val="dk1"/>
                          </a:solidFill>
                          <a:latin typeface="Roboto"/>
                          <a:ea typeface="Roboto"/>
                          <a:cs typeface="Roboto"/>
                          <a:sym typeface="Roboto"/>
                        </a:rPr>
                        <a:t>I will provide you with a device. While you are within the facility, plant it on a terminal.</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41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100">
                          <a:solidFill>
                            <a:schemeClr val="dk1"/>
                          </a:solidFill>
                          <a:latin typeface="Roboto"/>
                          <a:ea typeface="Roboto"/>
                          <a:cs typeface="Roboto"/>
                          <a:sym typeface="Roboto"/>
                        </a:rPr>
                        <a:t>During your mission, cut off the enemy’s communications network by _______</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2915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100">
                          <a:solidFill>
                            <a:schemeClr val="dk1"/>
                          </a:solidFill>
                          <a:latin typeface="Roboto"/>
                          <a:ea typeface="Roboto"/>
                          <a:cs typeface="Roboto"/>
                          <a:sym typeface="Roboto"/>
                        </a:rPr>
                        <a:t>During your mission, there will be an experimental vehicle deployed by the enemy. Defeat it, and bring its wreckage to me.</a:t>
                      </a:r>
                      <a:endParaRPr sz="11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32"/>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Starting Handler Relationships</a:t>
            </a:r>
            <a:endParaRPr/>
          </a:p>
        </p:txBody>
      </p:sp>
      <p:sp>
        <p:nvSpPr>
          <p:cNvPr id="264" name="Google Shape;264;p32"/>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16</a:t>
            </a:r>
            <a:endParaRPr/>
          </a:p>
        </p:txBody>
      </p:sp>
      <p:graphicFrame>
        <p:nvGraphicFramePr>
          <p:cNvPr id="265" name="Google Shape;265;p32"/>
          <p:cNvGraphicFramePr/>
          <p:nvPr/>
        </p:nvGraphicFramePr>
        <p:xfrm>
          <a:off x="220475" y="1387275"/>
          <a:ext cx="3000000" cy="3000000"/>
        </p:xfrm>
        <a:graphic>
          <a:graphicData uri="http://schemas.openxmlformats.org/drawingml/2006/table">
            <a:tbl>
              <a:tblPr>
                <a:noFill/>
                <a:tableStyleId>{98AE917C-98E8-49A7-A8E8-7C079B8791FD}</a:tableStyleId>
              </a:tblPr>
              <a:tblGrid>
                <a:gridCol w="425950"/>
                <a:gridCol w="3737400"/>
              </a:tblGrid>
              <a:tr h="41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Starting Handler Relationships 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1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Professional:</a:t>
                      </a:r>
                      <a:r>
                        <a:rPr lang="en" sz="1000">
                          <a:solidFill>
                            <a:schemeClr val="dk1"/>
                          </a:solidFill>
                          <a:latin typeface="Roboto"/>
                          <a:ea typeface="Roboto"/>
                          <a:cs typeface="Roboto"/>
                          <a:sym typeface="Roboto"/>
                        </a:rPr>
                        <a:t> They Give you orders, and you follow them.</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3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Tense:</a:t>
                      </a:r>
                      <a:r>
                        <a:rPr lang="en" sz="1000">
                          <a:solidFill>
                            <a:schemeClr val="dk1"/>
                          </a:solidFill>
                          <a:latin typeface="Roboto"/>
                          <a:ea typeface="Roboto"/>
                          <a:cs typeface="Roboto"/>
                          <a:sym typeface="Roboto"/>
                        </a:rPr>
                        <a:t> You have a history of breaking orders. They’ve been directed to reel you in.</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199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Fraternal: </a:t>
                      </a:r>
                      <a:r>
                        <a:rPr lang="en" sz="1000">
                          <a:solidFill>
                            <a:schemeClr val="dk1"/>
                          </a:solidFill>
                          <a:latin typeface="Roboto"/>
                          <a:ea typeface="Roboto"/>
                          <a:cs typeface="Roboto"/>
                          <a:sym typeface="Roboto"/>
                        </a:rPr>
                        <a:t>The two of you have a bond forged in the heat of battle. Your careers have diverged since, but that bond persists.</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35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Sacred:</a:t>
                      </a:r>
                      <a:r>
                        <a:rPr lang="en" sz="1000">
                          <a:solidFill>
                            <a:schemeClr val="dk1"/>
                          </a:solidFill>
                          <a:latin typeface="Roboto"/>
                          <a:ea typeface="Roboto"/>
                          <a:cs typeface="Roboto"/>
                          <a:sym typeface="Roboto"/>
                        </a:rPr>
                        <a:t> You have sworn a holy oath to your handler. You are proudly honor-bound to it.</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1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Carceral: </a:t>
                      </a:r>
                      <a:r>
                        <a:rPr lang="en" sz="1000">
                          <a:solidFill>
                            <a:schemeClr val="dk1"/>
                          </a:solidFill>
                          <a:latin typeface="Roboto"/>
                          <a:ea typeface="Roboto"/>
                          <a:cs typeface="Roboto"/>
                          <a:sym typeface="Roboto"/>
                        </a:rPr>
                        <a:t>Your handler is your Jailer. You must obey their orders to commute your sentence.</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192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Hostile: </a:t>
                      </a:r>
                      <a:r>
                        <a:rPr lang="en" sz="1000">
                          <a:solidFill>
                            <a:schemeClr val="dk1"/>
                          </a:solidFill>
                          <a:latin typeface="Roboto"/>
                          <a:ea typeface="Roboto"/>
                          <a:cs typeface="Roboto"/>
                          <a:sym typeface="Roboto"/>
                        </a:rPr>
                        <a:t>You don’t like your handler, and they despise you. However, you have your uses.</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66" name="Google Shape;266;p32"/>
          <p:cNvGraphicFramePr/>
          <p:nvPr/>
        </p:nvGraphicFramePr>
        <p:xfrm>
          <a:off x="4546900" y="1387275"/>
          <a:ext cx="3000000" cy="3000000"/>
        </p:xfrm>
        <a:graphic>
          <a:graphicData uri="http://schemas.openxmlformats.org/drawingml/2006/table">
            <a:tbl>
              <a:tblPr>
                <a:noFill/>
                <a:tableStyleId>{98AE917C-98E8-49A7-A8E8-7C079B8791FD}</a:tableStyleId>
              </a:tblPr>
              <a:tblGrid>
                <a:gridCol w="421775"/>
                <a:gridCol w="4055575"/>
              </a:tblGrid>
              <a:tr h="3000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d6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Example Starting Handler Relationships 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346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1</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Secretive: </a:t>
                      </a:r>
                      <a:r>
                        <a:rPr lang="en" sz="1000">
                          <a:solidFill>
                            <a:schemeClr val="dk1"/>
                          </a:solidFill>
                          <a:latin typeface="Roboto"/>
                          <a:ea typeface="Roboto"/>
                          <a:cs typeface="Roboto"/>
                          <a:sym typeface="Roboto"/>
                        </a:rPr>
                        <a:t>You have never seen your handler’s face, and you do not know their name. You </a:t>
                      </a:r>
                      <a:r>
                        <a:rPr lang="en" sz="1000">
                          <a:solidFill>
                            <a:schemeClr val="dk1"/>
                          </a:solidFill>
                          <a:latin typeface="Roboto"/>
                          <a:ea typeface="Roboto"/>
                          <a:cs typeface="Roboto"/>
                          <a:sym typeface="Roboto"/>
                        </a:rPr>
                        <a:t>receive clandestine</a:t>
                      </a:r>
                      <a:r>
                        <a:rPr lang="en" sz="1000">
                          <a:solidFill>
                            <a:schemeClr val="dk1"/>
                          </a:solidFill>
                          <a:latin typeface="Roboto"/>
                          <a:ea typeface="Roboto"/>
                          <a:cs typeface="Roboto"/>
                          <a:sym typeface="Roboto"/>
                        </a:rPr>
                        <a:t> orders indirectly through letters, codephrases, and contacts.</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85175">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2</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Indebted:</a:t>
                      </a:r>
                      <a:r>
                        <a:rPr lang="en" sz="1000">
                          <a:solidFill>
                            <a:schemeClr val="dk1"/>
                          </a:solidFill>
                          <a:latin typeface="Roboto"/>
                          <a:ea typeface="Roboto"/>
                          <a:cs typeface="Roboto"/>
                          <a:sym typeface="Roboto"/>
                        </a:rPr>
                        <a:t> You owe your life to your handler. Your servitude to them is in repaying of this debt.</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3</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Inspired: </a:t>
                      </a:r>
                      <a:r>
                        <a:rPr lang="en" sz="1000">
                          <a:solidFill>
                            <a:schemeClr val="dk1"/>
                          </a:solidFill>
                          <a:latin typeface="Roboto"/>
                          <a:ea typeface="Roboto"/>
                          <a:cs typeface="Roboto"/>
                          <a:sym typeface="Roboto"/>
                        </a:rPr>
                        <a:t>Your handler brought you to the side of the revolution, and their skills have gotten you this far.</a:t>
                      </a:r>
                      <a:endParaRPr sz="10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4</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b="1" i="1" lang="en" sz="1000">
                          <a:solidFill>
                            <a:schemeClr val="dk1"/>
                          </a:solidFill>
                          <a:latin typeface="Roboto"/>
                          <a:ea typeface="Roboto"/>
                          <a:cs typeface="Roboto"/>
                          <a:sym typeface="Roboto"/>
                        </a:rPr>
                        <a:t>Familiar:</a:t>
                      </a:r>
                      <a:r>
                        <a:rPr lang="en" sz="1000">
                          <a:solidFill>
                            <a:schemeClr val="dk1"/>
                          </a:solidFill>
                          <a:latin typeface="Roboto"/>
                          <a:ea typeface="Roboto"/>
                          <a:cs typeface="Roboto"/>
                          <a:sym typeface="Roboto"/>
                        </a:rPr>
                        <a:t> </a:t>
                      </a:r>
                      <a:r>
                        <a:rPr lang="en" sz="900">
                          <a:solidFill>
                            <a:schemeClr val="dk1"/>
                          </a:solidFill>
                          <a:latin typeface="Roboto"/>
                          <a:ea typeface="Roboto"/>
                          <a:cs typeface="Roboto"/>
                          <a:sym typeface="Roboto"/>
                        </a:rPr>
                        <a:t>Your handler is your parent/sibling/child. How you feel about their position is up to you, but you have promised to follow their orders.</a:t>
                      </a:r>
                      <a:endParaRPr sz="9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5</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Jealous: </a:t>
                      </a:r>
                      <a:r>
                        <a:rPr lang="en" sz="900">
                          <a:solidFill>
                            <a:schemeClr val="dk1"/>
                          </a:solidFill>
                          <a:latin typeface="Roboto"/>
                          <a:ea typeface="Roboto"/>
                          <a:cs typeface="Roboto"/>
                          <a:sym typeface="Roboto"/>
                        </a:rPr>
                        <a:t>You are not your hander’s only operative. Your relationship with your peers is often strained, which is exacerbated by the way your handler pits you against each other.</a:t>
                      </a:r>
                      <a:endParaRPr sz="9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ctr">
                        <a:spcBef>
                          <a:spcPts val="0"/>
                        </a:spcBef>
                        <a:spcAft>
                          <a:spcPts val="0"/>
                        </a:spcAft>
                        <a:buNone/>
                      </a:pPr>
                      <a:r>
                        <a:rPr lang="en">
                          <a:solidFill>
                            <a:schemeClr val="dk1"/>
                          </a:solidFill>
                          <a:latin typeface="Roboto"/>
                          <a:ea typeface="Roboto"/>
                          <a:cs typeface="Roboto"/>
                          <a:sym typeface="Roboto"/>
                        </a:rPr>
                        <a:t>6</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i="1" lang="en" sz="1000">
                          <a:solidFill>
                            <a:schemeClr val="dk1"/>
                          </a:solidFill>
                          <a:latin typeface="Roboto"/>
                          <a:ea typeface="Roboto"/>
                          <a:cs typeface="Roboto"/>
                          <a:sym typeface="Roboto"/>
                        </a:rPr>
                        <a:t>Cathartic: </a:t>
                      </a:r>
                      <a:r>
                        <a:rPr lang="en" sz="900">
                          <a:solidFill>
                            <a:schemeClr val="dk1"/>
                          </a:solidFill>
                          <a:latin typeface="Roboto"/>
                          <a:ea typeface="Roboto"/>
                          <a:cs typeface="Roboto"/>
                          <a:sym typeface="Roboto"/>
                        </a:rPr>
                        <a:t>You stepped into the war to escape your trauma. Your handler seeks to turn that pain into a tool.</a:t>
                      </a:r>
                      <a:endParaRPr sz="9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5"/>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Credits &amp; Required Texts</a:t>
            </a:r>
            <a:endParaRPr/>
          </a:p>
        </p:txBody>
      </p:sp>
      <p:sp>
        <p:nvSpPr>
          <p:cNvPr id="112" name="Google Shape;112;p15"/>
          <p:cNvSpPr txBox="1"/>
          <p:nvPr>
            <p:ph idx="1" type="body"/>
          </p:nvPr>
        </p:nvSpPr>
        <p:spPr>
          <a:xfrm>
            <a:off x="311700" y="1505700"/>
            <a:ext cx="3999900" cy="34158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i="1" lang="en" sz="1200"/>
              <a:t>This playbook was made </a:t>
            </a:r>
            <a:r>
              <a:rPr b="1" i="1" lang="en" sz="1200"/>
              <a:t>on the unceded traditional territories of the Matsqui, Kwantlen, Katzie, and Semiahmoo First Nations.</a:t>
            </a:r>
            <a:endParaRPr b="1" i="1" sz="1200"/>
          </a:p>
          <a:p>
            <a:pPr indent="0" lvl="0" marL="0" rtl="0" algn="l">
              <a:lnSpc>
                <a:spcPct val="100000"/>
              </a:lnSpc>
              <a:spcBef>
                <a:spcPts val="0"/>
              </a:spcBef>
              <a:spcAft>
                <a:spcPts val="0"/>
              </a:spcAft>
              <a:buNone/>
            </a:pPr>
            <a:r>
              <a:t/>
            </a:r>
            <a:endParaRPr b="1" i="1" sz="1200"/>
          </a:p>
          <a:p>
            <a:pPr indent="0" lvl="0" marL="0" rtl="0" algn="l">
              <a:lnSpc>
                <a:spcPct val="100000"/>
              </a:lnSpc>
              <a:spcBef>
                <a:spcPts val="0"/>
              </a:spcBef>
              <a:spcAft>
                <a:spcPts val="0"/>
              </a:spcAft>
              <a:buNone/>
            </a:pPr>
            <a:r>
              <a:rPr lang="en" sz="1100"/>
              <a:t>The Partisan </a:t>
            </a:r>
            <a:r>
              <a:rPr lang="en" sz="1100"/>
              <a:t>Designed &amp; Written by: Lawson Coleman                                                          Playtested by: </a:t>
            </a:r>
            <a:r>
              <a:rPr lang="en" sz="1100"/>
              <a:t>Juno Coleman</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The Partisan is an in-development playbook, and the design &amp; layout in this PDF is subject to change for any multitude of reasons.Some </a:t>
            </a:r>
            <a:r>
              <a:rPr lang="en" sz="1100"/>
              <a:t>Abilities</a:t>
            </a:r>
            <a:r>
              <a:rPr lang="en" sz="1100"/>
              <a:t> or gear may be imbalanced, and your mileage may vary.                   </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If you have feedback on the partisan, you can give me your thoughts through itch.io ratings, comments, or through the partisan V0.3 survey.</a:t>
            </a:r>
            <a:endParaRPr sz="1100"/>
          </a:p>
          <a:p>
            <a:pPr indent="0" lvl="0" marL="0" rtl="0" algn="l">
              <a:lnSpc>
                <a:spcPct val="100000"/>
              </a:lnSpc>
              <a:spcBef>
                <a:spcPts val="0"/>
              </a:spcBef>
              <a:spcAft>
                <a:spcPts val="0"/>
              </a:spcAft>
              <a:buNone/>
            </a:pPr>
            <a:r>
              <a:rPr lang="en" sz="1100"/>
              <a:t>If you are interested in following updates on the Partisan(and other things I make), you can follow me on twitter </a:t>
            </a:r>
            <a:r>
              <a:rPr lang="en" sz="1100" u="sng">
                <a:solidFill>
                  <a:srgbClr val="FF0000"/>
                </a:solidFill>
                <a:hlinkClick r:id="rId3">
                  <a:extLst>
                    <a:ext uri="{A12FA001-AC4F-418D-AE19-62706E023703}">
                      <ahyp:hlinkClr val="tx"/>
                    </a:ext>
                  </a:extLst>
                </a:hlinkClick>
              </a:rPr>
              <a:t>@TheLawsonC</a:t>
            </a:r>
            <a:r>
              <a:rPr lang="en" sz="1100"/>
              <a:t>!</a:t>
            </a:r>
            <a:br>
              <a:rPr lang="en" sz="1100"/>
            </a:br>
            <a:endParaRPr sz="1100"/>
          </a:p>
        </p:txBody>
      </p:sp>
      <p:sp>
        <p:nvSpPr>
          <p:cNvPr id="113" name="Google Shape;113;p15"/>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200"/>
              <a:t>The Game Mechanics listed in this playbook require a copy of Beam Saber by Austin Ramsay, which can be found here: </a:t>
            </a:r>
            <a:r>
              <a:rPr lang="en" sz="1200" u="sng">
                <a:solidFill>
                  <a:srgbClr val="FF0000"/>
                </a:solidFill>
                <a:hlinkClick r:id="rId4">
                  <a:extLst>
                    <a:ext uri="{A12FA001-AC4F-418D-AE19-62706E023703}">
                      <ahyp:hlinkClr val="tx"/>
                    </a:ext>
                  </a:extLst>
                </a:hlinkClick>
              </a:rPr>
              <a:t>Beam Saber by Austin Ramsay</a:t>
            </a:r>
            <a:r>
              <a:rPr lang="en" sz="1200">
                <a:solidFill>
                  <a:srgbClr val="FF0000"/>
                </a:solidFill>
              </a:rPr>
              <a:t> </a:t>
            </a:r>
            <a:endParaRPr sz="1200"/>
          </a:p>
          <a:p>
            <a:pPr indent="0" lvl="0" marL="0" rtl="0" algn="l">
              <a:spcBef>
                <a:spcPts val="1600"/>
              </a:spcBef>
              <a:spcAft>
                <a:spcPts val="0"/>
              </a:spcAft>
              <a:buNone/>
            </a:pPr>
            <a:r>
              <a:rPr lang="en" sz="1200"/>
              <a:t>Thank you to Austin for Designing &amp; Writing such an awesome game, and for cultivating a creative &amp; positive culture around the beam saber community. I’ve had a great time running beam saber, and designing for it has been a refreshing exercise.</a:t>
            </a:r>
            <a:endParaRPr sz="1200"/>
          </a:p>
          <a:p>
            <a:pPr indent="0" lvl="0" marL="0" rtl="0" algn="l">
              <a:spcBef>
                <a:spcPts val="1600"/>
              </a:spcBef>
              <a:spcAft>
                <a:spcPts val="1600"/>
              </a:spcAft>
              <a:buNone/>
            </a:pPr>
            <a:r>
              <a:rPr lang="en" sz="1200"/>
              <a:t>Beam Saber is a Forged in the Dark Game, which is based on Blades in the Dark (found at </a:t>
            </a:r>
            <a:r>
              <a:rPr lang="en" sz="1200" u="sng">
                <a:solidFill>
                  <a:srgbClr val="FF0000"/>
                </a:solidFill>
                <a:hlinkClick r:id="rId5">
                  <a:extLst>
                    <a:ext uri="{A12FA001-AC4F-418D-AE19-62706E023703}">
                      <ahyp:hlinkClr val="tx"/>
                    </a:ext>
                  </a:extLst>
                </a:hlinkClick>
              </a:rPr>
              <a:t>http://www.bladesinthedark.com/</a:t>
            </a:r>
            <a:r>
              <a:rPr lang="en" sz="1200">
                <a:solidFill>
                  <a:srgbClr val="FF0000"/>
                </a:solidFill>
              </a:rPr>
              <a:t> </a:t>
            </a:r>
            <a:r>
              <a:rPr lang="en" sz="1200"/>
              <a:t>), product of One Seven Design, developed and authored by John Harper, and licensed for our use under the Creative Commons Attribution 3.0 Unported license (</a:t>
            </a:r>
            <a:r>
              <a:rPr lang="en" sz="1200" u="sng">
                <a:solidFill>
                  <a:srgbClr val="FF0000"/>
                </a:solidFill>
                <a:hlinkClick r:id="rId6">
                  <a:extLst>
                    <a:ext uri="{A12FA001-AC4F-418D-AE19-62706E023703}">
                      <ahyp:hlinkClr val="tx"/>
                    </a:ext>
                  </a:extLst>
                </a:hlinkClick>
              </a:rPr>
              <a:t>http://creativecommons.org/licenses/by/3.0/</a:t>
            </a:r>
            <a:r>
              <a:rPr lang="en" sz="1200"/>
              <a:t>).</a:t>
            </a:r>
            <a:endParaRPr sz="12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33"/>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4000"/>
              <a:t>The Scrapyard</a:t>
            </a:r>
            <a:endParaRPr sz="4000"/>
          </a:p>
        </p:txBody>
      </p:sp>
      <p:sp>
        <p:nvSpPr>
          <p:cNvPr id="272" name="Google Shape;272;p33"/>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a:solidFill>
                  <a:srgbClr val="990000"/>
                </a:solidFill>
              </a:rPr>
              <a:t>The Following pages contain playtest content that is more half-baked, unpolished, and imbalanced than the rest of the playbook</a:t>
            </a:r>
            <a:r>
              <a:rPr b="1" i="1" lang="en">
                <a:solidFill>
                  <a:srgbClr val="990000"/>
                </a:solidFill>
              </a:rPr>
              <a:t>.</a:t>
            </a:r>
            <a:r>
              <a:rPr lang="en">
                <a:solidFill>
                  <a:srgbClr val="990000"/>
                </a:solidFill>
              </a:rPr>
              <a:t> In the future, it may include cut content or new stuff that I want to show to you for feedback, but don’t feel confident enough about to add to the “real” playbook. Use at your own(and your group’s) discretion &amp; peril.</a:t>
            </a:r>
            <a:endParaRPr>
              <a:solidFill>
                <a:srgbClr val="990000"/>
              </a:solidFill>
            </a:endParaRPr>
          </a:p>
        </p:txBody>
      </p:sp>
      <p:sp>
        <p:nvSpPr>
          <p:cNvPr id="273" name="Google Shape;273;p33"/>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17</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3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latin typeface="Orbitron"/>
                <a:ea typeface="Orbitron"/>
                <a:cs typeface="Orbitron"/>
                <a:sym typeface="Orbitron"/>
              </a:rPr>
              <a:t> </a:t>
            </a:r>
            <a:r>
              <a:rPr lang="en"/>
              <a:t>Abilities</a:t>
            </a:r>
            <a:endParaRPr>
              <a:latin typeface="Orbitron"/>
              <a:ea typeface="Orbitron"/>
              <a:cs typeface="Orbitron"/>
              <a:sym typeface="Orbitron"/>
            </a:endParaRPr>
          </a:p>
        </p:txBody>
      </p:sp>
      <p:sp>
        <p:nvSpPr>
          <p:cNvPr id="279" name="Google Shape;279;p3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Bosses’ Favourite</a:t>
            </a:r>
            <a:r>
              <a:rPr b="1" i="1" lang="en" sz="1800" u="sng"/>
              <a:t>:</a:t>
            </a:r>
            <a:r>
              <a:rPr b="1" lang="en" sz="1800"/>
              <a:t> </a:t>
            </a:r>
            <a:r>
              <a:rPr lang="en" sz="1800"/>
              <a:t>Gain the Sponsor Squad Upgrade. Your Sponsor is your handler. </a:t>
            </a:r>
            <a:r>
              <a:rPr lang="en"/>
              <a:t>								</a:t>
            </a:r>
            <a:r>
              <a:rPr b="1" lang="en"/>
              <a:t>								</a:t>
            </a:r>
            <a:endParaRPr b="1"/>
          </a:p>
          <a:p>
            <a:pPr indent="0" lvl="0" marL="0" rtl="0" algn="l">
              <a:spcBef>
                <a:spcPts val="1600"/>
              </a:spcBef>
              <a:spcAft>
                <a:spcPts val="0"/>
              </a:spcAft>
              <a:buNone/>
            </a:pPr>
            <a:r>
              <a:rPr b="1" lang="en"/>
              <a:t>																	</a:t>
            </a:r>
            <a:endParaRPr b="1"/>
          </a:p>
          <a:p>
            <a:pPr indent="0" lvl="0" marL="0" rtl="0" algn="l">
              <a:spcBef>
                <a:spcPts val="1600"/>
              </a:spcBef>
              <a:spcAft>
                <a:spcPts val="1600"/>
              </a:spcAft>
              <a:buNone/>
            </a:pPr>
            <a:r>
              <a:rPr b="1" lang="en"/>
              <a:t>																	</a:t>
            </a:r>
            <a:endParaRPr b="1"/>
          </a:p>
        </p:txBody>
      </p:sp>
      <p:sp>
        <p:nvSpPr>
          <p:cNvPr id="280" name="Google Shape;280;p3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your handler to be relevant to the whole squad, or if you want to boost your  squad’s tier increase rate.</a:t>
            </a:r>
            <a:endParaRPr/>
          </a:p>
          <a:p>
            <a:pPr indent="0" lvl="0" marL="0" rtl="0" algn="l">
              <a:spcBef>
                <a:spcPts val="1600"/>
              </a:spcBef>
              <a:spcAft>
                <a:spcPts val="1600"/>
              </a:spcAft>
              <a:buNone/>
            </a:pPr>
            <a:r>
              <a:rPr b="1" lang="en"/>
              <a:t>Using This </a:t>
            </a:r>
            <a:r>
              <a:rPr b="1" lang="en"/>
              <a:t>Ability</a:t>
            </a:r>
            <a:r>
              <a:rPr b="1" lang="en"/>
              <a:t>: </a:t>
            </a:r>
            <a:r>
              <a:rPr lang="en"/>
              <a:t>Though your handler is now your squad’s sponsor, they are not your squadmates’ direct superior in the same way they are for you. Think about how your Partisan may react to this shift! Do they resent it? Are they excited to see the squad work more towards their handler’s goals?</a:t>
            </a:r>
            <a:endParaRPr/>
          </a:p>
        </p:txBody>
      </p:sp>
      <p:sp>
        <p:nvSpPr>
          <p:cNvPr id="281" name="Google Shape;281;p3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a:t>Think about what this shift means fictionally, as well as mechanically. </a:t>
            </a:r>
            <a:endParaRPr/>
          </a:p>
        </p:txBody>
      </p:sp>
      <p:sp>
        <p:nvSpPr>
          <p:cNvPr id="282" name="Google Shape;282;p3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18</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35"/>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4000"/>
              <a:t>Scrapyard: Zenith Abilities</a:t>
            </a:r>
            <a:endParaRPr sz="4000"/>
          </a:p>
        </p:txBody>
      </p:sp>
      <p:sp>
        <p:nvSpPr>
          <p:cNvPr id="288" name="Google Shape;288;p35"/>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a:solidFill>
                  <a:srgbClr val="990000"/>
                </a:solidFill>
              </a:rPr>
              <a:t>Zenith Abilities are Unique Moves that you can gain when you spend at least one drive clock, </a:t>
            </a:r>
            <a:r>
              <a:rPr b="1" i="1" lang="en">
                <a:solidFill>
                  <a:srgbClr val="990000"/>
                </a:solidFill>
              </a:rPr>
              <a:t>after taking at least one scar</a:t>
            </a:r>
            <a:r>
              <a:rPr b="1" i="1" lang="en">
                <a:solidFill>
                  <a:srgbClr val="990000"/>
                </a:solidFill>
              </a:rPr>
              <a:t>. </a:t>
            </a:r>
            <a:r>
              <a:rPr lang="en">
                <a:solidFill>
                  <a:srgbClr val="990000"/>
                </a:solidFill>
              </a:rPr>
              <a:t>They provide an extra degree of power compared to other playbook or veteran abilities. Zenith abilities can only be from your playbook, and </a:t>
            </a:r>
            <a:r>
              <a:rPr b="1" lang="en">
                <a:solidFill>
                  <a:srgbClr val="990000"/>
                </a:solidFill>
              </a:rPr>
              <a:t>Each pilot can have only one zenith ability.</a:t>
            </a:r>
            <a:br>
              <a:rPr lang="en">
                <a:solidFill>
                  <a:srgbClr val="990000"/>
                </a:solidFill>
              </a:rPr>
            </a:br>
            <a:br>
              <a:rPr lang="en">
                <a:solidFill>
                  <a:srgbClr val="990000"/>
                </a:solidFill>
              </a:rPr>
            </a:br>
            <a:r>
              <a:rPr lang="en">
                <a:solidFill>
                  <a:srgbClr val="990000"/>
                </a:solidFill>
              </a:rPr>
              <a:t>This </a:t>
            </a:r>
            <a:r>
              <a:rPr lang="en">
                <a:solidFill>
                  <a:srgbClr val="990000"/>
                </a:solidFill>
              </a:rPr>
              <a:t>section</a:t>
            </a:r>
            <a:r>
              <a:rPr lang="en">
                <a:solidFill>
                  <a:srgbClr val="990000"/>
                </a:solidFill>
              </a:rPr>
              <a:t> of the scrapyard lists out some potential Zenith Abilities for the Partisan. </a:t>
            </a:r>
            <a:endParaRPr>
              <a:solidFill>
                <a:srgbClr val="990000"/>
              </a:solidFill>
            </a:endParaRPr>
          </a:p>
        </p:txBody>
      </p:sp>
      <p:sp>
        <p:nvSpPr>
          <p:cNvPr id="289" name="Google Shape;289;p35"/>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19</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36"/>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95" name="Google Shape;295;p36"/>
          <p:cNvSpPr txBox="1"/>
          <p:nvPr>
            <p:ph idx="2" type="body"/>
          </p:nvPr>
        </p:nvSpPr>
        <p:spPr>
          <a:xfrm>
            <a:off x="4644675" y="2034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96" name="Google Shape;296;p36"/>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Zenith Abilities</a:t>
            </a:r>
            <a:endParaRPr/>
          </a:p>
        </p:txBody>
      </p:sp>
      <p:sp>
        <p:nvSpPr>
          <p:cNvPr id="297" name="Google Shape;297;p36"/>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600"/>
              <a:t>Delegation:</a:t>
            </a:r>
            <a:r>
              <a:rPr lang="en" sz="1600"/>
              <a:t> </a:t>
            </a:r>
            <a:r>
              <a:rPr lang="en"/>
              <a:t>You Gain a specialist cohort and a fire team cohort from your handler’s faction(though they are loyal to you first). Their Qualities are equal to your squad’s tier + 1. In addition, these cohorts gain any benefits that you do from your other partisan abilities, as applicable.</a:t>
            </a:r>
            <a:endParaRPr/>
          </a:p>
        </p:txBody>
      </p:sp>
      <p:sp>
        <p:nvSpPr>
          <p:cNvPr id="298" name="Google Shape;298;p36"/>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20</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37"/>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04" name="Google Shape;304;p37"/>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05" name="Google Shape;305;p37"/>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Zenith Abilities</a:t>
            </a:r>
            <a:endParaRPr/>
          </a:p>
        </p:txBody>
      </p:sp>
      <p:sp>
        <p:nvSpPr>
          <p:cNvPr id="306" name="Google Shape;306;p37"/>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500"/>
              <a:t>Those Were Direct Orders!</a:t>
            </a:r>
            <a:r>
              <a:rPr lang="en" sz="1500"/>
              <a:t>: </a:t>
            </a:r>
            <a:r>
              <a:rPr lang="en"/>
              <a:t>Up to three times per mission, you can gain +2d on taking a course of action that flies in the face of your handler’s orders. Take +1d on your next entanglement roll for each time you do this. When you face professional consequences from breaking orders, mark XP. </a:t>
            </a:r>
            <a:endParaRPr/>
          </a:p>
        </p:txBody>
      </p:sp>
      <p:sp>
        <p:nvSpPr>
          <p:cNvPr id="307" name="Google Shape;307;p3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21</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38"/>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13" name="Google Shape;313;p38"/>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14" name="Google Shape;314;p38"/>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Zenith Abilities</a:t>
            </a:r>
            <a:endParaRPr/>
          </a:p>
        </p:txBody>
      </p:sp>
      <p:sp>
        <p:nvSpPr>
          <p:cNvPr id="315" name="Google Shape;315;p38"/>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700"/>
              <a:t>Bankrolled:</a:t>
            </a:r>
            <a:r>
              <a:rPr lang="en" sz="1700"/>
              <a:t> </a:t>
            </a:r>
            <a:r>
              <a:rPr lang="en" sz="1600"/>
              <a:t>Your Squad’s Tier counts as the same as your handler’s own squad for determining the quality of your gear and cohorts. In addition, gain the sponsor squad upgrade. Your sponsor is your handler.</a:t>
            </a:r>
            <a:endParaRPr sz="1600"/>
          </a:p>
        </p:txBody>
      </p:sp>
      <p:sp>
        <p:nvSpPr>
          <p:cNvPr id="316" name="Google Shape;316;p3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22</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39"/>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22" name="Google Shape;322;p39"/>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323" name="Google Shape;323;p39"/>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Zenith Abilities</a:t>
            </a:r>
            <a:endParaRPr/>
          </a:p>
        </p:txBody>
      </p:sp>
      <p:sp>
        <p:nvSpPr>
          <p:cNvPr id="324" name="Google Shape;324;p39"/>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400"/>
              <a:t>Defector:</a:t>
            </a:r>
            <a:r>
              <a:rPr lang="en" sz="1200"/>
              <a:t> You have betrayed your previous handler’s faction, taking what you can with you to their enemy. Gain a new handler from another faction, losing your current </a:t>
            </a:r>
            <a:r>
              <a:rPr lang="en" sz="1200"/>
              <a:t>one. Gain 2 FOB upgrades, 12 supply points, and a new Rival: Your Old Handler. Change your Voice in your ear action to a different action that reflects your new patronage.</a:t>
            </a:r>
            <a:endParaRPr sz="1200"/>
          </a:p>
        </p:txBody>
      </p:sp>
      <p:sp>
        <p:nvSpPr>
          <p:cNvPr id="325" name="Google Shape;325;p39"/>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23</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Table of Contents</a:t>
            </a:r>
            <a:endParaRPr>
              <a:latin typeface="Orbitron"/>
              <a:ea typeface="Orbitron"/>
              <a:cs typeface="Orbitron"/>
              <a:sym typeface="Orbitron"/>
            </a:endParaRPr>
          </a:p>
          <a:p>
            <a:pPr indent="0" lvl="0" marL="0" rtl="0" algn="l">
              <a:spcBef>
                <a:spcPts val="0"/>
              </a:spcBef>
              <a:spcAft>
                <a:spcPts val="0"/>
              </a:spcAft>
              <a:buNone/>
            </a:pPr>
            <a:r>
              <a:t/>
            </a:r>
            <a:endParaRPr/>
          </a:p>
        </p:txBody>
      </p:sp>
      <p:sp>
        <p:nvSpPr>
          <p:cNvPr id="119" name="Google Shape;119;p16"/>
          <p:cNvSpPr txBox="1"/>
          <p:nvPr/>
        </p:nvSpPr>
        <p:spPr>
          <a:xfrm>
            <a:off x="355225" y="1346925"/>
            <a:ext cx="4098900" cy="3786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3"/>
              </a:rPr>
              <a:t>1: Touchstones/ Vehicle Gear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4"/>
              </a:rPr>
              <a:t>2: Starting Build/Play The Partisan if</a:t>
            </a:r>
            <a:r>
              <a:rPr lang="en" sz="1300" u="sng">
                <a:solidFill>
                  <a:schemeClr val="hlink"/>
                </a:solidFill>
                <a:latin typeface="Roboto"/>
                <a:ea typeface="Roboto"/>
                <a:cs typeface="Roboto"/>
                <a:sym typeface="Roboto"/>
                <a:hlinkClick action="ppaction://hlinksldjump" r:id="rId5"/>
              </a:rPr>
              <a:t>.../Pilot Gear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6"/>
              </a:rPr>
              <a:t>3: Starting Ability: Voice in your ear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7"/>
              </a:rPr>
              <a:t>4: Starting Ability: Voice in your ear(Cont.)</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8"/>
              </a:rPr>
              <a:t>5: Ability: Keep your friends close, and...</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9"/>
              </a:rPr>
              <a:t>6: Ability: Champion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0"/>
              </a:rPr>
              <a:t>7: Ability: Zealous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1"/>
              </a:rPr>
              <a:t>8: Ability: Sponsored Ride</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2"/>
              </a:rPr>
              <a:t>9: Ability: Call in a favour</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3"/>
              </a:rPr>
              <a:t>10: Ability: Advocate</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4"/>
              </a:rPr>
              <a:t>11: Ability: Requisitions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5"/>
              </a:rPr>
              <a:t>12: Ability: Veteran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6"/>
              </a:rPr>
              <a:t>13: Example Gather Information Questions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7"/>
              </a:rPr>
              <a:t>14: Example Allies and rivals/Example Handlers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8"/>
              </a:rPr>
              <a:t>15: Example Handler Orders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19"/>
              </a:rPr>
              <a:t>16: Example Starting Handler Relationships</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0"/>
              </a:rPr>
              <a:t>17: The Scrapyard: Introduction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1"/>
              </a:rPr>
              <a:t>18: The Scrapyard: Ability: Bosses’ Favourite</a:t>
            </a:r>
            <a:endParaRPr sz="1300">
              <a:latin typeface="Roboto"/>
              <a:ea typeface="Roboto"/>
              <a:cs typeface="Roboto"/>
              <a:sym typeface="Roboto"/>
            </a:endParaRPr>
          </a:p>
        </p:txBody>
      </p:sp>
      <p:sp>
        <p:nvSpPr>
          <p:cNvPr id="120" name="Google Shape;120;p16"/>
          <p:cNvSpPr txBox="1"/>
          <p:nvPr/>
        </p:nvSpPr>
        <p:spPr>
          <a:xfrm>
            <a:off x="4733425" y="1346925"/>
            <a:ext cx="4098900" cy="1200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2"/>
              </a:rPr>
              <a:t>19:The Scrapyard: Zenith Abilities Explanation</a:t>
            </a:r>
            <a:endParaRPr/>
          </a:p>
          <a:p>
            <a:pPr indent="0" lvl="0" marL="0" rtl="0" algn="l">
              <a:spcBef>
                <a:spcPts val="0"/>
              </a:spcBef>
              <a:spcAft>
                <a:spcPts val="0"/>
              </a:spcAft>
              <a:buNone/>
            </a:pPr>
            <a:r>
              <a:rPr lang="en" u="sng">
                <a:solidFill>
                  <a:schemeClr val="hlink"/>
                </a:solidFill>
                <a:hlinkClick action="ppaction://hlinksldjump" r:id="rId23"/>
              </a:rPr>
              <a:t>20: </a:t>
            </a:r>
            <a:r>
              <a:rPr lang="en" sz="1300" u="sng">
                <a:solidFill>
                  <a:schemeClr val="hlink"/>
                </a:solidFill>
                <a:latin typeface="Roboto"/>
                <a:ea typeface="Roboto"/>
                <a:cs typeface="Roboto"/>
                <a:sym typeface="Roboto"/>
                <a:hlinkClick action="ppaction://hlinksldjump" r:id="rId24"/>
              </a:rPr>
              <a:t>Zenith Ability: Delegation</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5"/>
              </a:rPr>
              <a:t>21: Zenith Ability: Those Were Direct orders! </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6"/>
              </a:rPr>
              <a:t>22: Zenith Ability: Bankrolled</a:t>
            </a:r>
            <a:endParaRPr sz="1300">
              <a:latin typeface="Roboto"/>
              <a:ea typeface="Roboto"/>
              <a:cs typeface="Roboto"/>
              <a:sym typeface="Roboto"/>
            </a:endParaRPr>
          </a:p>
          <a:p>
            <a:pPr indent="0" lvl="0" marL="0" rtl="0" algn="l">
              <a:spcBef>
                <a:spcPts val="0"/>
              </a:spcBef>
              <a:spcAft>
                <a:spcPts val="0"/>
              </a:spcAft>
              <a:buNone/>
            </a:pPr>
            <a:r>
              <a:rPr lang="en" sz="1300" u="sng">
                <a:solidFill>
                  <a:schemeClr val="hlink"/>
                </a:solidFill>
                <a:latin typeface="Roboto"/>
                <a:ea typeface="Roboto"/>
                <a:cs typeface="Roboto"/>
                <a:sym typeface="Roboto"/>
                <a:hlinkClick action="ppaction://hlinksldjump" r:id="rId27"/>
              </a:rPr>
              <a:t>23: Zenith Ability: Defector</a:t>
            </a:r>
            <a:endParaRPr sz="1300">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7"/>
          <p:cNvSpPr txBox="1"/>
          <p:nvPr>
            <p:ph type="title"/>
          </p:nvPr>
        </p:nvSpPr>
        <p:spPr>
          <a:xfrm>
            <a:off x="311725" y="500925"/>
            <a:ext cx="32703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300"/>
              <a:t>Touchstones</a:t>
            </a:r>
            <a:endParaRPr sz="3200"/>
          </a:p>
        </p:txBody>
      </p:sp>
      <p:sp>
        <p:nvSpPr>
          <p:cNvPr id="126" name="Google Shape;126;p17"/>
          <p:cNvSpPr txBox="1"/>
          <p:nvPr>
            <p:ph idx="1" type="body"/>
          </p:nvPr>
        </p:nvSpPr>
        <p:spPr>
          <a:xfrm>
            <a:off x="464100" y="10952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Solid Snake(Metal gear solid), </a:t>
            </a:r>
            <a:r>
              <a:rPr lang="en"/>
              <a:t>Shinji Ikari(Neon Genesis Evangelion), Fourteen Fifteen, Hadrian, and The Figure in Bismuth(Friends at the Table), The Master Chief(Halo), Anakin Skywalker/Darth Vader(Star Wars), Jack Cooper &amp; BT(Titanfall 2), James Bond, Agent 47(HITMAN)</a:t>
            </a:r>
            <a:endParaRPr/>
          </a:p>
        </p:txBody>
      </p:sp>
      <p:sp>
        <p:nvSpPr>
          <p:cNvPr id="127" name="Google Shape;127;p17"/>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Banners, Flags And Regalia</a:t>
            </a:r>
            <a:r>
              <a:rPr b="1" lang="en"/>
              <a:t>(1 Load):</a:t>
            </a:r>
            <a:r>
              <a:rPr lang="en"/>
              <a:t> </a:t>
            </a:r>
            <a:r>
              <a:rPr lang="en" sz="1100"/>
              <a:t>A collection of Stunning Decorations on your Vehicle that inspire most allies and intimidate most enemies of your Handler’s faction.</a:t>
            </a:r>
            <a:endParaRPr sz="1100"/>
          </a:p>
          <a:p>
            <a:pPr indent="0" lvl="0" marL="0" rtl="0" algn="l">
              <a:spcBef>
                <a:spcPts val="1600"/>
              </a:spcBef>
              <a:spcAft>
                <a:spcPts val="0"/>
              </a:spcAft>
              <a:buNone/>
            </a:pPr>
            <a:r>
              <a:rPr b="1" lang="en"/>
              <a:t>A Fine Signature Melee Weapon(1 Load):</a:t>
            </a:r>
            <a:r>
              <a:rPr lang="en"/>
              <a:t> </a:t>
            </a:r>
            <a:r>
              <a:rPr lang="en" sz="1100"/>
              <a:t>A Unique Handheld Vehicle weapon, such as a Psionic Dagger, Laser Greatsword, or a Corrosive Halberd.</a:t>
            </a:r>
            <a:endParaRPr sz="1100"/>
          </a:p>
          <a:p>
            <a:pPr indent="0" lvl="0" marL="0" rtl="0" algn="l">
              <a:spcBef>
                <a:spcPts val="1600"/>
              </a:spcBef>
              <a:spcAft>
                <a:spcPts val="0"/>
              </a:spcAft>
              <a:buNone/>
            </a:pPr>
            <a:r>
              <a:rPr b="1" lang="en"/>
              <a:t>Artillery Targeting System(1 Load, 1 use per mission):</a:t>
            </a:r>
            <a:r>
              <a:rPr lang="en"/>
              <a:t> </a:t>
            </a:r>
            <a:r>
              <a:rPr lang="en" sz="1100"/>
              <a:t>Onboard systems for marking a location from which to call in a bombing run, artillery strike, or an orbital bombardment from a distant location, so long as your handler has access to it.</a:t>
            </a:r>
            <a:endParaRPr sz="1100"/>
          </a:p>
          <a:p>
            <a:pPr indent="0" lvl="0" marL="0" rtl="0" algn="l">
              <a:spcBef>
                <a:spcPts val="1600"/>
              </a:spcBef>
              <a:spcAft>
                <a:spcPts val="0"/>
              </a:spcAft>
              <a:buNone/>
            </a:pPr>
            <a:r>
              <a:rPr b="1" lang="en"/>
              <a:t>Fine Onboard Processing Systems(1 Load):</a:t>
            </a:r>
            <a:r>
              <a:rPr lang="en"/>
              <a:t> </a:t>
            </a:r>
            <a:r>
              <a:rPr lang="en" sz="1100"/>
              <a:t>A High-tech system for Interpreting and presenting battlefield data and information on the fly, complete with a Unique AI personality.</a:t>
            </a:r>
            <a:endParaRPr sz="1100"/>
          </a:p>
          <a:p>
            <a:pPr indent="0" lvl="0" marL="0" rtl="0" algn="l">
              <a:spcBef>
                <a:spcPts val="1600"/>
              </a:spcBef>
              <a:spcAft>
                <a:spcPts val="1600"/>
              </a:spcAft>
              <a:buNone/>
            </a:pPr>
            <a:r>
              <a:t/>
            </a:r>
            <a:endParaRPr sz="1100"/>
          </a:p>
        </p:txBody>
      </p:sp>
      <p:sp>
        <p:nvSpPr>
          <p:cNvPr id="128" name="Google Shape;128;p17"/>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Vehicle Gear</a:t>
            </a:r>
            <a:endParaRPr/>
          </a:p>
        </p:txBody>
      </p:sp>
      <p:sp>
        <p:nvSpPr>
          <p:cNvPr id="129" name="Google Shape;129;p1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a:t>
            </a:r>
            <a:endParaRPr/>
          </a:p>
        </p:txBody>
      </p:sp>
      <p:sp>
        <p:nvSpPr>
          <p:cNvPr id="130" name="Google Shape;130;p17"/>
          <p:cNvSpPr txBox="1"/>
          <p:nvPr>
            <p:ph type="title"/>
          </p:nvPr>
        </p:nvSpPr>
        <p:spPr>
          <a:xfrm>
            <a:off x="76200" y="3073775"/>
            <a:ext cx="3675000" cy="819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200"/>
              <a:t>Partisan end of mission XP Trigger:</a:t>
            </a:r>
            <a:endParaRPr sz="2200"/>
          </a:p>
        </p:txBody>
      </p:sp>
      <p:sp>
        <p:nvSpPr>
          <p:cNvPr id="131" name="Google Shape;131;p17"/>
          <p:cNvSpPr/>
          <p:nvPr/>
        </p:nvSpPr>
        <p:spPr>
          <a:xfrm>
            <a:off x="0" y="3893100"/>
            <a:ext cx="3751200" cy="1292700"/>
          </a:xfrm>
          <a:prstGeom prst="rect">
            <a:avLst/>
          </a:prstGeom>
          <a:solidFill>
            <a:srgbClr val="F4CCCC"/>
          </a:solidFill>
          <a:ln cap="flat" cmpd="sng" w="9525">
            <a:solidFill>
              <a:srgbClr val="F4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7"/>
          <p:cNvSpPr txBox="1"/>
          <p:nvPr/>
        </p:nvSpPr>
        <p:spPr>
          <a:xfrm>
            <a:off x="87875" y="3947175"/>
            <a:ext cx="35550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2"/>
                </a:solidFill>
                <a:latin typeface="Roboto"/>
                <a:ea typeface="Roboto"/>
                <a:cs typeface="Roboto"/>
                <a:sym typeface="Roboto"/>
              </a:rPr>
              <a:t>Mark XP if you addressed a challenge with Authority or Intuition</a:t>
            </a:r>
            <a:endParaRPr sz="1500">
              <a:solidFill>
                <a:schemeClr val="dk2"/>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700"/>
              <a:t>Starting Build</a:t>
            </a:r>
            <a:endParaRPr sz="3700"/>
          </a:p>
        </p:txBody>
      </p:sp>
      <p:sp>
        <p:nvSpPr>
          <p:cNvPr id="138" name="Google Shape;138;p18"/>
          <p:cNvSpPr txBox="1"/>
          <p:nvPr>
            <p:ph idx="1" type="body"/>
          </p:nvPr>
        </p:nvSpPr>
        <p:spPr>
          <a:xfrm>
            <a:off x="464100" y="18572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200"/>
              <a:t>+1 Sway, +1 Battle,     +1 Bombard,          Voice in your ear</a:t>
            </a:r>
            <a:endParaRPr sz="2200"/>
          </a:p>
        </p:txBody>
      </p:sp>
      <p:sp>
        <p:nvSpPr>
          <p:cNvPr id="139" name="Google Shape;139;p18"/>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A Fine Revolver(1 Load):</a:t>
            </a:r>
            <a:r>
              <a:rPr lang="en"/>
              <a:t> </a:t>
            </a:r>
            <a:r>
              <a:rPr lang="en" sz="1100"/>
              <a:t>A Reliable Sidearm that can deal with lightly armored targets with ease.</a:t>
            </a:r>
            <a:endParaRPr b="1"/>
          </a:p>
          <a:p>
            <a:pPr indent="0" lvl="0" marL="0" rtl="0" algn="l">
              <a:spcBef>
                <a:spcPts val="1600"/>
              </a:spcBef>
              <a:spcAft>
                <a:spcPts val="0"/>
              </a:spcAft>
              <a:buNone/>
            </a:pPr>
            <a:r>
              <a:rPr b="1" lang="en"/>
              <a:t>A symbol of your station</a:t>
            </a:r>
            <a:r>
              <a:rPr b="1" lang="en"/>
              <a:t>(1 Load):</a:t>
            </a:r>
            <a:r>
              <a:rPr lang="en"/>
              <a:t> </a:t>
            </a:r>
            <a:r>
              <a:rPr lang="en" sz="1100"/>
              <a:t>A badge, Identification, icon, artefact, tattoo, or other indicator that can be shown to members of your handler’s faction to assuage doubts in loyalty or clearance.</a:t>
            </a:r>
            <a:endParaRPr sz="1100"/>
          </a:p>
          <a:p>
            <a:pPr indent="0" lvl="0" marL="0" rtl="0" algn="l">
              <a:spcBef>
                <a:spcPts val="1600"/>
              </a:spcBef>
              <a:spcAft>
                <a:spcPts val="0"/>
              </a:spcAft>
              <a:buNone/>
            </a:pPr>
            <a:r>
              <a:rPr b="1" lang="en"/>
              <a:t>A Bribe(1 Load, once per mission):</a:t>
            </a:r>
            <a:r>
              <a:rPr lang="en"/>
              <a:t> </a:t>
            </a:r>
            <a:r>
              <a:rPr lang="en" sz="1100"/>
              <a:t>The assets needed for a standard bribe of materiel or personnel, paid for by your handler. </a:t>
            </a:r>
            <a:endParaRPr sz="1100"/>
          </a:p>
          <a:p>
            <a:pPr indent="0" lvl="0" marL="0" rtl="0" algn="l">
              <a:spcBef>
                <a:spcPts val="1600"/>
              </a:spcBef>
              <a:spcAft>
                <a:spcPts val="0"/>
              </a:spcAft>
              <a:buNone/>
            </a:pPr>
            <a:r>
              <a:rPr b="1" lang="en"/>
              <a:t>A Fine Long-Range Transmitter &amp; Receiver(0 Load):</a:t>
            </a:r>
            <a:r>
              <a:rPr lang="en"/>
              <a:t> </a:t>
            </a:r>
            <a:r>
              <a:rPr lang="en" sz="1100"/>
              <a:t>A high-quality device necessary for sending and receiving encrypted data and live comms(audio and visual) over distances greater than a few towns. Your Handler can contact you through this.</a:t>
            </a:r>
            <a:endParaRPr sz="1100"/>
          </a:p>
          <a:p>
            <a:pPr indent="0" lvl="0" marL="0" rtl="0" algn="l">
              <a:spcBef>
                <a:spcPts val="1600"/>
              </a:spcBef>
              <a:spcAft>
                <a:spcPts val="0"/>
              </a:spcAft>
              <a:buNone/>
            </a:pPr>
            <a:r>
              <a:rPr b="1" lang="en"/>
              <a:t>Your own Custom Vehicle(0 Load):</a:t>
            </a:r>
            <a:r>
              <a:rPr lang="en"/>
              <a:t> </a:t>
            </a:r>
            <a:r>
              <a:rPr lang="en" sz="1100"/>
              <a:t>The vehicle assigned to you suitable to your needs. It’s represented by the Vehicle entry on your Pilot sheet.</a:t>
            </a:r>
            <a:endParaRPr sz="1100"/>
          </a:p>
          <a:p>
            <a:pPr indent="0" lvl="0" marL="0" rtl="0" algn="l">
              <a:spcBef>
                <a:spcPts val="1600"/>
              </a:spcBef>
              <a:spcAft>
                <a:spcPts val="1600"/>
              </a:spcAft>
              <a:buNone/>
            </a:pPr>
            <a:r>
              <a:t/>
            </a:r>
            <a:endParaRPr sz="1100"/>
          </a:p>
        </p:txBody>
      </p:sp>
      <p:sp>
        <p:nvSpPr>
          <p:cNvPr id="140" name="Google Shape;140;p1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Pilot Gear</a:t>
            </a:r>
            <a:endParaRPr/>
          </a:p>
        </p:txBody>
      </p:sp>
      <p:pic>
        <p:nvPicPr>
          <p:cNvPr id="141" name="Google Shape;141;p18"/>
          <p:cNvPicPr preferRelativeResize="0"/>
          <p:nvPr/>
        </p:nvPicPr>
        <p:blipFill>
          <a:blip r:embed="rId3">
            <a:alphaModFix/>
          </a:blip>
          <a:stretch>
            <a:fillRect/>
          </a:stretch>
        </p:blipFill>
        <p:spPr>
          <a:xfrm>
            <a:off x="0" y="3287175"/>
            <a:ext cx="3766675" cy="1847350"/>
          </a:xfrm>
          <a:prstGeom prst="rect">
            <a:avLst/>
          </a:prstGeom>
          <a:noFill/>
          <a:ln>
            <a:noFill/>
          </a:ln>
        </p:spPr>
      </p:pic>
      <p:sp>
        <p:nvSpPr>
          <p:cNvPr id="142" name="Google Shape;142;p18"/>
          <p:cNvSpPr/>
          <p:nvPr/>
        </p:nvSpPr>
        <p:spPr>
          <a:xfrm>
            <a:off x="54075" y="3379425"/>
            <a:ext cx="3629400" cy="385200"/>
          </a:xfrm>
          <a:prstGeom prst="rect">
            <a:avLst/>
          </a:pr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8"/>
          <p:cNvSpPr txBox="1"/>
          <p:nvPr>
            <p:ph type="title"/>
          </p:nvPr>
        </p:nvSpPr>
        <p:spPr>
          <a:xfrm>
            <a:off x="76200" y="3347075"/>
            <a:ext cx="3766800" cy="705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Play The Partisan if...</a:t>
            </a:r>
            <a:endParaRPr sz="2400"/>
          </a:p>
        </p:txBody>
      </p:sp>
      <p:sp>
        <p:nvSpPr>
          <p:cNvPr id="144" name="Google Shape;144;p1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9"/>
          <p:cNvSpPr txBox="1"/>
          <p:nvPr>
            <p:ph idx="1" type="body"/>
          </p:nvPr>
        </p:nvSpPr>
        <p:spPr>
          <a:xfrm>
            <a:off x="4644675" y="212250"/>
            <a:ext cx="4166400" cy="4581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a:t>For The GM:</a:t>
            </a:r>
            <a:r>
              <a:rPr lang="en" sz="1400"/>
              <a:t> </a:t>
            </a:r>
            <a:r>
              <a:rPr lang="en" sz="1100"/>
              <a:t>Discuss with the Player using this playbook about the faction the handler is from, and about </a:t>
            </a:r>
            <a:r>
              <a:rPr i="1" lang="en" sz="1100"/>
              <a:t>the handler themselves</a:t>
            </a:r>
            <a:r>
              <a:rPr lang="en" sz="1100"/>
              <a:t>. Both of these are going to be important parts of their character mechanically(and likely narratively as well). </a:t>
            </a:r>
            <a:r>
              <a:rPr i="1" lang="en" sz="1100"/>
              <a:t>You don’t need a perfect blueprint laid out from the jump, but a fairly clear sketch/</a:t>
            </a:r>
            <a:r>
              <a:rPr i="1" lang="en" sz="1100"/>
              <a:t>palette</a:t>
            </a:r>
            <a:r>
              <a:rPr i="1" lang="en" sz="1100"/>
              <a:t> should be laid out ahead of time.</a:t>
            </a:r>
            <a:r>
              <a:rPr lang="en" sz="1100"/>
              <a:t> Is the story here about intrigue &amp; mystery? Service to a Great Cause? Power dynamics, institutional hierarchy and empire? Something different altogether?       </a:t>
            </a:r>
            <a:endParaRPr sz="1100"/>
          </a:p>
          <a:p>
            <a:pPr indent="0" lvl="0" marL="0" rtl="0" algn="l">
              <a:lnSpc>
                <a:spcPct val="100000"/>
              </a:lnSpc>
              <a:spcBef>
                <a:spcPts val="0"/>
              </a:spcBef>
              <a:spcAft>
                <a:spcPts val="0"/>
              </a:spcAft>
              <a:buNone/>
            </a:pPr>
            <a:r>
              <a:rPr lang="en" sz="1100"/>
              <a:t>      </a:t>
            </a:r>
            <a:endParaRPr sz="1100"/>
          </a:p>
          <a:p>
            <a:pPr indent="0" lvl="0" marL="0" rtl="0" algn="l">
              <a:lnSpc>
                <a:spcPct val="100000"/>
              </a:lnSpc>
              <a:spcBef>
                <a:spcPts val="0"/>
              </a:spcBef>
              <a:spcAft>
                <a:spcPts val="0"/>
              </a:spcAft>
              <a:buNone/>
            </a:pPr>
            <a:r>
              <a:rPr b="1" lang="en" sz="1100"/>
              <a:t>Additionally, speak with them about what boundaries they have regarding power dynamics &amp; consent in the narrative regarding this playbook.</a:t>
            </a:r>
            <a:r>
              <a:rPr lang="en" sz="1100"/>
              <a:t> The text of this playbook implies a level of leverage &amp; institutional power that the handler has over the Partisan, but that doesn’t necessarily have to be the case, or those sorts of narrative &amp; mechanical consequences don’t have to come up. </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If the player using this playbook sets boundaries around how the Handler uses their power over the Partisan, </a:t>
            </a:r>
            <a:r>
              <a:rPr i="1" lang="en" sz="1100"/>
              <a:t>do not undercut them.</a:t>
            </a:r>
            <a:r>
              <a:rPr lang="en" sz="1100"/>
              <a:t> If your or your player’s first instinct is that there is no boundary(and that you can “just play”), that likely isn’t true and there’s probably an assumed boundary, which should be spoken about </a:t>
            </a:r>
            <a:r>
              <a:rPr lang="en" sz="1100"/>
              <a:t>explicitly</a:t>
            </a:r>
            <a:r>
              <a:rPr lang="en" sz="1100"/>
              <a:t> to avoid a mismatch during play, which can be a deeply unpleasant experience for the whole table. </a:t>
            </a:r>
            <a:endParaRPr/>
          </a:p>
          <a:p>
            <a:pPr indent="0" lvl="0" marL="0" rtl="0" algn="l">
              <a:spcBef>
                <a:spcPts val="0"/>
              </a:spcBef>
              <a:spcAft>
                <a:spcPts val="1600"/>
              </a:spcAft>
              <a:buNone/>
            </a:pPr>
            <a:r>
              <a:t/>
            </a:r>
            <a:endParaRPr sz="1400"/>
          </a:p>
        </p:txBody>
      </p:sp>
      <p:sp>
        <p:nvSpPr>
          <p:cNvPr id="150" name="Google Shape;150;p19"/>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Starting Ability</a:t>
            </a:r>
            <a:endParaRPr/>
          </a:p>
        </p:txBody>
      </p:sp>
      <p:sp>
        <p:nvSpPr>
          <p:cNvPr id="151" name="Google Shape;151;p19"/>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Voice in your ear:</a:t>
            </a:r>
            <a:r>
              <a:rPr b="1" lang="en"/>
              <a:t> </a:t>
            </a:r>
            <a:r>
              <a:rPr lang="en" sz="1200"/>
              <a:t>You have</a:t>
            </a:r>
            <a:r>
              <a:rPr i="1" lang="en" sz="1200"/>
              <a:t> a handler -- your own personal direct superior.</a:t>
            </a:r>
            <a:r>
              <a:rPr lang="en" sz="1200"/>
              <a:t> </a:t>
            </a:r>
            <a:r>
              <a:rPr lang="en" sz="1100"/>
              <a:t>Your handler is connected to a faction which may or may not be your squad's patron. Take +1d on a type of action that represents the essential nature of that faction. They will call on you to serve: mark xp whenever you directly struggle from obeying your handler's orders.</a:t>
            </a:r>
            <a:endParaRPr sz="1100"/>
          </a:p>
          <a:p>
            <a:pPr indent="0" lvl="0" marL="0" rtl="0" algn="l">
              <a:spcBef>
                <a:spcPts val="1600"/>
              </a:spcBef>
              <a:spcAft>
                <a:spcPts val="1600"/>
              </a:spcAft>
              <a:buNone/>
            </a:pPr>
            <a:r>
              <a:t/>
            </a:r>
            <a:endParaRPr/>
          </a:p>
        </p:txBody>
      </p:sp>
      <p:sp>
        <p:nvSpPr>
          <p:cNvPr id="152" name="Google Shape;152;p19"/>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3</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0"/>
          <p:cNvSpPr txBox="1"/>
          <p:nvPr>
            <p:ph idx="1" type="body"/>
          </p:nvPr>
        </p:nvSpPr>
        <p:spPr>
          <a:xfrm>
            <a:off x="4644675" y="212250"/>
            <a:ext cx="4166400" cy="4581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a:t>For The GM(Cont’d):</a:t>
            </a:r>
            <a:endParaRPr b="1"/>
          </a:p>
          <a:p>
            <a:pPr indent="0" lvl="0" marL="0" rtl="0" algn="l">
              <a:lnSpc>
                <a:spcPct val="100000"/>
              </a:lnSpc>
              <a:spcBef>
                <a:spcPts val="0"/>
              </a:spcBef>
              <a:spcAft>
                <a:spcPts val="0"/>
              </a:spcAft>
              <a:buNone/>
            </a:pPr>
            <a:r>
              <a:rPr lang="en" sz="1400"/>
              <a:t>Like any gm-facing mechanic, the handler should be another tool in your storytelling &amp; gameplay live-balancing kit. A mission needs a little bit more challenge, or a complication? The handler can always issue a difficult order to the partisan through their Fine Long range Transmitter and R</a:t>
            </a:r>
            <a:r>
              <a:rPr lang="en" sz="1400"/>
              <a:t>eceiver</a:t>
            </a:r>
            <a:r>
              <a:rPr lang="en" sz="1400"/>
              <a:t>. (There are examples near the end of this playbook.)</a:t>
            </a:r>
            <a:endParaRPr sz="1400"/>
          </a:p>
          <a:p>
            <a:pPr indent="0" lvl="0" marL="0" rtl="0" algn="l">
              <a:lnSpc>
                <a:spcPct val="100000"/>
              </a:lnSpc>
              <a:spcBef>
                <a:spcPts val="0"/>
              </a:spcBef>
              <a:spcAft>
                <a:spcPts val="0"/>
              </a:spcAft>
              <a:buNone/>
            </a:pPr>
            <a:r>
              <a:t/>
            </a:r>
            <a:endParaRPr sz="1400"/>
          </a:p>
          <a:p>
            <a:pPr indent="0" lvl="0" marL="0" rtl="0" algn="l">
              <a:lnSpc>
                <a:spcPct val="100000"/>
              </a:lnSpc>
              <a:spcBef>
                <a:spcPts val="0"/>
              </a:spcBef>
              <a:spcAft>
                <a:spcPts val="0"/>
              </a:spcAft>
              <a:buNone/>
            </a:pPr>
            <a:r>
              <a:rPr lang="en" sz="1400"/>
              <a:t>Though personally, so far I’ve found that I prefer giving a side objective after the squad gets the mission, but before preparation for it begins.(again, examples in a table near the end of the playbook.) Some of the best missions I’ve run are ones where the pilots have their own agendas to follow in addition to the main objective, and I find this to be a nice way to hand a secondary objective to a player. </a:t>
            </a:r>
            <a:endParaRPr sz="1400"/>
          </a:p>
          <a:p>
            <a:pPr indent="0" lvl="0" marL="0" rtl="0" algn="l">
              <a:lnSpc>
                <a:spcPct val="100000"/>
              </a:lnSpc>
              <a:spcBef>
                <a:spcPts val="0"/>
              </a:spcBef>
              <a:spcAft>
                <a:spcPts val="0"/>
              </a:spcAft>
              <a:buNone/>
            </a:pPr>
            <a:r>
              <a:t/>
            </a:r>
            <a:endParaRPr sz="1400"/>
          </a:p>
          <a:p>
            <a:pPr indent="0" lvl="0" marL="0" rtl="0" algn="l">
              <a:lnSpc>
                <a:spcPct val="100000"/>
              </a:lnSpc>
              <a:spcBef>
                <a:spcPts val="0"/>
              </a:spcBef>
              <a:spcAft>
                <a:spcPts val="0"/>
              </a:spcAft>
              <a:buNone/>
            </a:pPr>
            <a:r>
              <a:t/>
            </a:r>
            <a:endParaRPr sz="1400"/>
          </a:p>
          <a:p>
            <a:pPr indent="0" lvl="0" marL="0" rtl="0" algn="l">
              <a:spcBef>
                <a:spcPts val="0"/>
              </a:spcBef>
              <a:spcAft>
                <a:spcPts val="1600"/>
              </a:spcAft>
              <a:buNone/>
            </a:pPr>
            <a:r>
              <a:t/>
            </a:r>
            <a:endParaRPr sz="1400"/>
          </a:p>
        </p:txBody>
      </p:sp>
      <p:sp>
        <p:nvSpPr>
          <p:cNvPr id="158" name="Google Shape;158;p20"/>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Starting Ability</a:t>
            </a:r>
            <a:endParaRPr/>
          </a:p>
        </p:txBody>
      </p:sp>
      <p:sp>
        <p:nvSpPr>
          <p:cNvPr id="159" name="Google Shape;159;p20"/>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Voice in your ear:</a:t>
            </a:r>
            <a:r>
              <a:rPr b="1" lang="en"/>
              <a:t> </a:t>
            </a:r>
            <a:r>
              <a:rPr lang="en" sz="1200"/>
              <a:t>You have</a:t>
            </a:r>
            <a:r>
              <a:rPr i="1" lang="en" sz="1200"/>
              <a:t> a handler -- your own personal direct superior.</a:t>
            </a:r>
            <a:r>
              <a:rPr lang="en" sz="1200"/>
              <a:t> </a:t>
            </a:r>
            <a:r>
              <a:rPr lang="en" sz="1100"/>
              <a:t>Your handler is connected to a faction which may or may not be your squad's patron. Take +1d on a type of action that represents the essential nature of that faction. They will call on you to serve: mark xp whenever you directly struggle from obeying your handler's orders.</a:t>
            </a:r>
            <a:endParaRPr sz="1100"/>
          </a:p>
          <a:p>
            <a:pPr indent="0" lvl="0" marL="0" rtl="0" algn="l">
              <a:spcBef>
                <a:spcPts val="1600"/>
              </a:spcBef>
              <a:spcAft>
                <a:spcPts val="1600"/>
              </a:spcAft>
              <a:buNone/>
            </a:pPr>
            <a:r>
              <a:t/>
            </a:r>
            <a:endParaRPr/>
          </a:p>
        </p:txBody>
      </p:sp>
      <p:sp>
        <p:nvSpPr>
          <p:cNvPr id="160" name="Google Shape;160;p20"/>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4</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1"/>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66" name="Google Shape;166;p21"/>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Keep your friends close, and..: </a:t>
            </a:r>
            <a:r>
              <a:rPr lang="en"/>
              <a:t>When you command, consort, cut loose with, or sway a </a:t>
            </a:r>
            <a:r>
              <a:rPr lang="en"/>
              <a:t>perceived</a:t>
            </a:r>
            <a:r>
              <a:rPr lang="en"/>
              <a:t> enemy, threat, or competitor to your handler or their faction, you learn one of the following: a vulnerability to their superiors, a useful secret, a piece of knowledge about your handler or their faction.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67" name="Google Shape;167;p21"/>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Ability If: </a:t>
            </a:r>
            <a:r>
              <a:rPr lang="en"/>
              <a:t>You are interested in espionage and mystery, and unravelling conspiracies.                                              </a:t>
            </a:r>
            <a:endParaRPr/>
          </a:p>
          <a:p>
            <a:pPr indent="0" lvl="0" marL="0" rtl="0" algn="l">
              <a:spcBef>
                <a:spcPts val="1600"/>
              </a:spcBef>
              <a:spcAft>
                <a:spcPts val="1600"/>
              </a:spcAft>
              <a:buNone/>
            </a:pPr>
            <a:r>
              <a:rPr b="1" lang="en"/>
              <a:t>Using This Ability:</a:t>
            </a:r>
            <a:r>
              <a:rPr lang="en"/>
              <a:t> During missions, this Ability can open up new narrative opportunities and routes to your objective. During downtime, it can be used to discover new information, perhaps even lay the ground for a new mission.</a:t>
            </a:r>
            <a:endParaRPr/>
          </a:p>
        </p:txBody>
      </p:sp>
      <p:sp>
        <p:nvSpPr>
          <p:cNvPr id="168" name="Google Shape;168;p21"/>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 </a:t>
            </a:r>
            <a:r>
              <a:rPr lang="en"/>
              <a:t>Be specific about the medium through which the information is given. Is it a tip from the handler? Is it a data drive, with stolen information? Is it a pamphlet, a keyphrase, or instructions? Try to find something flavourful &amp; specific for the partisan to follow up on.</a:t>
            </a:r>
            <a:endParaRPr/>
          </a:p>
        </p:txBody>
      </p:sp>
      <p:sp>
        <p:nvSpPr>
          <p:cNvPr id="169" name="Google Shape;169;p21"/>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5</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2"/>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latin typeface="Orbitron"/>
                <a:ea typeface="Orbitron"/>
                <a:cs typeface="Orbitron"/>
                <a:sym typeface="Orbitron"/>
              </a:rPr>
              <a:t> </a:t>
            </a:r>
            <a:r>
              <a:rPr lang="en"/>
              <a:t>Abilities</a:t>
            </a:r>
            <a:endParaRPr>
              <a:latin typeface="Orbitron"/>
              <a:ea typeface="Orbitron"/>
              <a:cs typeface="Orbitron"/>
              <a:sym typeface="Orbitron"/>
            </a:endParaRPr>
          </a:p>
        </p:txBody>
      </p:sp>
      <p:sp>
        <p:nvSpPr>
          <p:cNvPr id="175" name="Google Shape;175;p22"/>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Champion: </a:t>
            </a:r>
            <a:r>
              <a:rPr lang="en" sz="1600"/>
              <a:t>You heal an amount of stress equal to your squad's tier +1 when you complete a mission that furthers the goals of your handler's faction. You cannot overindulge from stress healed from this ability.	</a:t>
            </a:r>
            <a:r>
              <a:rPr lang="en"/>
              <a:t>								</a:t>
            </a:r>
            <a:r>
              <a:rPr b="1" lang="en"/>
              <a:t>								</a:t>
            </a:r>
            <a:endParaRPr b="1"/>
          </a:p>
          <a:p>
            <a:pPr indent="0" lvl="0" marL="0" rtl="0" algn="l">
              <a:spcBef>
                <a:spcPts val="1600"/>
              </a:spcBef>
              <a:spcAft>
                <a:spcPts val="0"/>
              </a:spcAft>
              <a:buNone/>
            </a:pPr>
            <a:r>
              <a:rPr b="1" lang="en"/>
              <a:t>																	</a:t>
            </a:r>
            <a:endParaRPr b="1"/>
          </a:p>
          <a:p>
            <a:pPr indent="0" lvl="0" marL="0" rtl="0" algn="l">
              <a:spcBef>
                <a:spcPts val="1600"/>
              </a:spcBef>
              <a:spcAft>
                <a:spcPts val="1600"/>
              </a:spcAft>
              <a:buNone/>
            </a:pPr>
            <a:r>
              <a:rPr b="1" lang="en"/>
              <a:t>																	</a:t>
            </a:r>
            <a:endParaRPr b="1"/>
          </a:p>
        </p:txBody>
      </p:sp>
      <p:sp>
        <p:nvSpPr>
          <p:cNvPr id="176" name="Google Shape;176;p22"/>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b="1" lang="en"/>
              <a:t>: </a:t>
            </a:r>
            <a:r>
              <a:rPr lang="en"/>
              <a:t>You want your Handler to give you missions and side objectives, or if you want another way to heal stress.  </a:t>
            </a:r>
            <a:endParaRPr/>
          </a:p>
          <a:p>
            <a:pPr indent="0" lvl="0" marL="0" rtl="0" algn="l">
              <a:spcBef>
                <a:spcPts val="1600"/>
              </a:spcBef>
              <a:spcAft>
                <a:spcPts val="1600"/>
              </a:spcAft>
              <a:buNone/>
            </a:pPr>
            <a:r>
              <a:rPr b="1" lang="en"/>
              <a:t>Using This Ability: </a:t>
            </a:r>
            <a:r>
              <a:rPr lang="en"/>
              <a:t>Try to push yourself even harder than usual with stress, especially in later sessions when your squad’s tier has grown. This Ability also pairs especially well with </a:t>
            </a:r>
            <a:r>
              <a:rPr lang="en" u="sng">
                <a:solidFill>
                  <a:srgbClr val="FF0000"/>
                </a:solidFill>
                <a:hlinkClick action="ppaction://hlinksldjump" r:id="rId3">
                  <a:extLst>
                    <a:ext uri="{A12FA001-AC4F-418D-AE19-62706E023703}">
                      <ahyp:hlinkClr val="tx"/>
                    </a:ext>
                  </a:extLst>
                </a:hlinkClick>
              </a:rPr>
              <a:t>Zealous</a:t>
            </a:r>
            <a:r>
              <a:rPr lang="en"/>
              <a:t>, which helps with how much stress you use as well.</a:t>
            </a:r>
            <a:endParaRPr/>
          </a:p>
        </p:txBody>
      </p:sp>
      <p:sp>
        <p:nvSpPr>
          <p:cNvPr id="177" name="Google Shape;177;p22"/>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400"/>
              <a:t>For The GM:</a:t>
            </a:r>
            <a:r>
              <a:rPr lang="en" sz="1400"/>
              <a:t> </a:t>
            </a:r>
            <a:r>
              <a:rPr lang="en"/>
              <a:t>If your player takes this Ability, try to have the handler offer side objectives and missions to the Partisan and their squad. If the Handler’s faction is not the squad’s patron, try to find side objectives just for the partisan. Find hidden documents, hit a secondary target, etc.</a:t>
            </a:r>
            <a:endParaRPr/>
          </a:p>
        </p:txBody>
      </p:sp>
      <p:sp>
        <p:nvSpPr>
          <p:cNvPr id="178" name="Google Shape;178;p22"/>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6</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aradigm">
  <a:themeElements>
    <a:clrScheme name="Paradigm">
      <a:dk1>
        <a:srgbClr val="4D0505"/>
      </a:dk1>
      <a:lt1>
        <a:srgbClr val="FF0000"/>
      </a:lt1>
      <a:dk2>
        <a:srgbClr val="D35252"/>
      </a:dk2>
      <a:lt2>
        <a:srgbClr val="D33535"/>
      </a:lt2>
      <a:accent1>
        <a:srgbClr val="FF0000"/>
      </a:accent1>
      <a:accent2>
        <a:srgbClr val="E6A1A1"/>
      </a:accent2>
      <a:accent3>
        <a:srgbClr val="DA7171"/>
      </a:accent3>
      <a:accent4>
        <a:srgbClr val="B85741"/>
      </a:accent4>
      <a:accent5>
        <a:srgbClr val="934400"/>
      </a:accent5>
      <a:accent6>
        <a:srgbClr val="FFFBD0"/>
      </a:accent6>
      <a:hlink>
        <a:srgbClr val="FF0000"/>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